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6"/>
  </p:notesMasterIdLst>
  <p:sldIdLst>
    <p:sldId id="742" r:id="rId3"/>
    <p:sldId id="322" r:id="rId4"/>
    <p:sldId id="754" r:id="rId5"/>
    <p:sldId id="321" r:id="rId6"/>
    <p:sldId id="744" r:id="rId7"/>
    <p:sldId id="756" r:id="rId8"/>
    <p:sldId id="763" r:id="rId9"/>
    <p:sldId id="757" r:id="rId10"/>
    <p:sldId id="764" r:id="rId11"/>
    <p:sldId id="758" r:id="rId12"/>
    <p:sldId id="775" r:id="rId13"/>
    <p:sldId id="786" r:id="rId14"/>
    <p:sldId id="788" r:id="rId15"/>
    <p:sldId id="793" r:id="rId16"/>
    <p:sldId id="678" r:id="rId17"/>
    <p:sldId id="680" r:id="rId18"/>
    <p:sldId id="805" r:id="rId19"/>
    <p:sldId id="802" r:id="rId20"/>
    <p:sldId id="803" r:id="rId21"/>
    <p:sldId id="804" r:id="rId22"/>
    <p:sldId id="753" r:id="rId23"/>
    <p:sldId id="749" r:id="rId24"/>
    <p:sldId id="762" r:id="rId2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AEE96C-3E7D-44DB-8611-45AC7E80122B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48A4C-48FB-4E03-91E1-B4B2BA1B3C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0819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objekt pre obrázok snímky 1">
            <a:extLst>
              <a:ext uri="{FF2B5EF4-FFF2-40B4-BE49-F238E27FC236}">
                <a16:creationId xmlns:a16="http://schemas.microsoft.com/office/drawing/2014/main" id="{1D140FB2-975D-4F65-AA85-FFF77A8E94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Zástupný objekt pre poznámky 2">
            <a:extLst>
              <a:ext uri="{FF2B5EF4-FFF2-40B4-BE49-F238E27FC236}">
                <a16:creationId xmlns:a16="http://schemas.microsoft.com/office/drawing/2014/main" id="{51A6E2FA-3AE9-4E61-9684-363B354417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altLang="pl-PL"/>
          </a:p>
        </p:txBody>
      </p:sp>
      <p:sp>
        <p:nvSpPr>
          <p:cNvPr id="33796" name="Zástupný objekt pre číslo snímky 3">
            <a:extLst>
              <a:ext uri="{FF2B5EF4-FFF2-40B4-BE49-F238E27FC236}">
                <a16:creationId xmlns:a16="http://schemas.microsoft.com/office/drawing/2014/main" id="{F1C5AB92-27DE-47C9-A2D4-1FA3E08B3C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r" defTabSz="766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6FE33F3-1C47-440A-BFD9-9D3D20944394}" type="slidenum">
              <a:rPr kumimoji="0" lang="ru-RU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pPr marL="0" marR="0" lvl="0" indent="0" algn="r" defTabSz="766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alt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objekt pre obrázok snímky 1">
            <a:extLst>
              <a:ext uri="{FF2B5EF4-FFF2-40B4-BE49-F238E27FC236}">
                <a16:creationId xmlns:a16="http://schemas.microsoft.com/office/drawing/2014/main" id="{2F653B73-6512-465E-92AD-7DEB6478AA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Zástupný objekt pre poznámky 2">
            <a:extLst>
              <a:ext uri="{FF2B5EF4-FFF2-40B4-BE49-F238E27FC236}">
                <a16:creationId xmlns:a16="http://schemas.microsoft.com/office/drawing/2014/main" id="{56B8E232-4268-4497-914B-FB54A604F9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altLang="pl-PL"/>
          </a:p>
        </p:txBody>
      </p:sp>
      <p:sp>
        <p:nvSpPr>
          <p:cNvPr id="37892" name="Zástupný objekt pre číslo snímky 3">
            <a:extLst>
              <a:ext uri="{FF2B5EF4-FFF2-40B4-BE49-F238E27FC236}">
                <a16:creationId xmlns:a16="http://schemas.microsoft.com/office/drawing/2014/main" id="{1730FF8A-6522-44DD-B672-3DDFF490C6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r" defTabSz="766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F604B6-2651-45F5-8585-7DCD1F60EF4F}" type="slidenum">
              <a:rPr kumimoji="0" lang="ru-RU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pPr marL="0" marR="0" lvl="0" indent="0" algn="r" defTabSz="766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alt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Zástupný objekt pre obrázok snímky 1">
            <a:extLst>
              <a:ext uri="{FF2B5EF4-FFF2-40B4-BE49-F238E27FC236}">
                <a16:creationId xmlns:a16="http://schemas.microsoft.com/office/drawing/2014/main" id="{F33861FC-AF05-4BC9-B1D7-4CF46043EC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Zástupný objekt pre poznámky 2">
            <a:extLst>
              <a:ext uri="{FF2B5EF4-FFF2-40B4-BE49-F238E27FC236}">
                <a16:creationId xmlns:a16="http://schemas.microsoft.com/office/drawing/2014/main" id="{9C7C131C-9FA6-4AEA-B609-C97D724C31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altLang="pl-PL"/>
          </a:p>
        </p:txBody>
      </p:sp>
      <p:sp>
        <p:nvSpPr>
          <p:cNvPr id="41988" name="Zástupný objekt pre číslo snímky 3">
            <a:extLst>
              <a:ext uri="{FF2B5EF4-FFF2-40B4-BE49-F238E27FC236}">
                <a16:creationId xmlns:a16="http://schemas.microsoft.com/office/drawing/2014/main" id="{8E9ABAD1-CEC7-4115-B2CD-D98A4A69EE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r" defTabSz="766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FFDCA27-132D-4803-9F53-D90A4211F993}" type="slidenum">
              <a:rPr kumimoji="0" lang="ru-RU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pPr marL="0" marR="0" lvl="0" indent="0" algn="r" defTabSz="766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alt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Zástupný objekt pre obrázok snímky 1">
            <a:extLst>
              <a:ext uri="{FF2B5EF4-FFF2-40B4-BE49-F238E27FC236}">
                <a16:creationId xmlns:a16="http://schemas.microsoft.com/office/drawing/2014/main" id="{96CD12CC-0571-4D04-BCF2-FB0DDCC461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Zástupný objekt pre poznámky 2">
            <a:extLst>
              <a:ext uri="{FF2B5EF4-FFF2-40B4-BE49-F238E27FC236}">
                <a16:creationId xmlns:a16="http://schemas.microsoft.com/office/drawing/2014/main" id="{BE264362-1A98-4E3D-B1BD-1C17B7107D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k-SK" altLang="pl-PL"/>
          </a:p>
        </p:txBody>
      </p:sp>
      <p:sp>
        <p:nvSpPr>
          <p:cNvPr id="46084" name="Zástupný objekt pre číslo snímky 3">
            <a:extLst>
              <a:ext uri="{FF2B5EF4-FFF2-40B4-BE49-F238E27FC236}">
                <a16:creationId xmlns:a16="http://schemas.microsoft.com/office/drawing/2014/main" id="{BF3481E9-F70D-452A-A688-644431757D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r" defTabSz="766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70CD179-9492-4E67-984B-09F1D77DB7AB}" type="slidenum">
              <a:rPr kumimoji="0" lang="ru-RU" alt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pPr marL="0" marR="0" lvl="0" indent="0" algn="r" defTabSz="766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alt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178AD5-5FF9-4706-BF5F-D12E7FA39F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9FF5EFB-2350-4CE2-BA1E-C5CD78374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487C03B-B3D4-426B-98E5-4D119558E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72F9C31-AE47-4FC5-8F62-07A17D08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31F82BB-02E5-4393-895D-42888E37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4217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C86A13-8C91-4F33-911F-F4CA99DD8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FC73C2D-68D9-4C7D-83E6-AF6D4320A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CF51D60-83A6-47E4-8588-8FBC8CA0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C950F57-8CFF-4887-9BA6-8820658F4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50A4193-BB6F-4C7D-BC49-8C8BBD707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96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0D34F971-CD96-4F06-B11B-21DC83A9CC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FE10C19-F58A-43A3-A1A7-FE5B168EB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882529A-9B4D-4A60-958A-9DB271C3D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D3AEC3E-44DF-43C1-BB07-8C78137DA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5A2A003-32D0-4AEF-AC3F-E18EDC48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4129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1">
            <a:extLst>
              <a:ext uri="{FF2B5EF4-FFF2-40B4-BE49-F238E27FC236}">
                <a16:creationId xmlns:a16="http://schemas.microsoft.com/office/drawing/2014/main" id="{43622233-081C-4BC3-AF42-42761C95D259}"/>
              </a:ext>
            </a:extLst>
          </p:cNvPr>
          <p:cNvSpPr/>
          <p:nvPr userDrawn="1"/>
        </p:nvSpPr>
        <p:spPr>
          <a:xfrm>
            <a:off x="0" y="5522384"/>
            <a:ext cx="12192000" cy="13292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400"/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55AAB582-6961-43BC-9938-EFA1274B3B3D}"/>
              </a:ext>
            </a:extLst>
          </p:cNvPr>
          <p:cNvSpPr>
            <a:spLocks noEditPoints="1"/>
          </p:cNvSpPr>
          <p:nvPr userDrawn="1"/>
        </p:nvSpPr>
        <p:spPr bwMode="auto">
          <a:xfrm rot="2654194">
            <a:off x="7577668" y="2190751"/>
            <a:ext cx="2366433" cy="1718733"/>
          </a:xfrm>
          <a:custGeom>
            <a:avLst/>
            <a:gdLst>
              <a:gd name="T0" fmla="*/ 2517 w 2752"/>
              <a:gd name="T1" fmla="*/ 1203 h 1998"/>
              <a:gd name="T2" fmla="*/ 2200 w 2752"/>
              <a:gd name="T3" fmla="*/ 1355 h 1998"/>
              <a:gd name="T4" fmla="*/ 2094 w 2752"/>
              <a:gd name="T5" fmla="*/ 1315 h 1998"/>
              <a:gd name="T6" fmla="*/ 2052 w 2752"/>
              <a:gd name="T7" fmla="*/ 1357 h 1998"/>
              <a:gd name="T8" fmla="*/ 1285 w 2752"/>
              <a:gd name="T9" fmla="*/ 1100 h 1998"/>
              <a:gd name="T10" fmla="*/ 1051 w 2752"/>
              <a:gd name="T11" fmla="*/ 791 h 1998"/>
              <a:gd name="T12" fmla="*/ 308 w 2752"/>
              <a:gd name="T13" fmla="*/ 486 h 1998"/>
              <a:gd name="T14" fmla="*/ 323 w 2752"/>
              <a:gd name="T15" fmla="*/ 438 h 1998"/>
              <a:gd name="T16" fmla="*/ 539 w 2752"/>
              <a:gd name="T17" fmla="*/ 250 h 1998"/>
              <a:gd name="T18" fmla="*/ 640 w 2752"/>
              <a:gd name="T19" fmla="*/ 233 h 1998"/>
              <a:gd name="T20" fmla="*/ 528 w 2752"/>
              <a:gd name="T21" fmla="*/ 188 h 1998"/>
              <a:gd name="T22" fmla="*/ 305 w 2752"/>
              <a:gd name="T23" fmla="*/ 390 h 1998"/>
              <a:gd name="T24" fmla="*/ 215 w 2752"/>
              <a:gd name="T25" fmla="*/ 364 h 1998"/>
              <a:gd name="T26" fmla="*/ 123 w 2752"/>
              <a:gd name="T27" fmla="*/ 57 h 1998"/>
              <a:gd name="T28" fmla="*/ 3 w 2752"/>
              <a:gd name="T29" fmla="*/ 68 h 1998"/>
              <a:gd name="T30" fmla="*/ 82 w 2752"/>
              <a:gd name="T31" fmla="*/ 120 h 1998"/>
              <a:gd name="T32" fmla="*/ 172 w 2752"/>
              <a:gd name="T33" fmla="*/ 398 h 1998"/>
              <a:gd name="T34" fmla="*/ 185 w 2752"/>
              <a:gd name="T35" fmla="*/ 499 h 1998"/>
              <a:gd name="T36" fmla="*/ 303 w 2752"/>
              <a:gd name="T37" fmla="*/ 492 h 1998"/>
              <a:gd name="T38" fmla="*/ 852 w 2752"/>
              <a:gd name="T39" fmla="*/ 898 h 1998"/>
              <a:gd name="T40" fmla="*/ 940 w 2752"/>
              <a:gd name="T41" fmla="*/ 1250 h 1998"/>
              <a:gd name="T42" fmla="*/ 678 w 2752"/>
              <a:gd name="T43" fmla="*/ 1551 h 1998"/>
              <a:gd name="T44" fmla="*/ 584 w 2752"/>
              <a:gd name="T45" fmla="*/ 1638 h 1998"/>
              <a:gd name="T46" fmla="*/ 145 w 2752"/>
              <a:gd name="T47" fmla="*/ 1445 h 1998"/>
              <a:gd name="T48" fmla="*/ 42 w 2752"/>
              <a:gd name="T49" fmla="*/ 1508 h 1998"/>
              <a:gd name="T50" fmla="*/ 147 w 2752"/>
              <a:gd name="T51" fmla="*/ 1505 h 1998"/>
              <a:gd name="T52" fmla="*/ 580 w 2752"/>
              <a:gd name="T53" fmla="*/ 1737 h 1998"/>
              <a:gd name="T54" fmla="*/ 848 w 2752"/>
              <a:gd name="T55" fmla="*/ 1771 h 1998"/>
              <a:gd name="T56" fmla="*/ 800 w 2752"/>
              <a:gd name="T57" fmla="*/ 1567 h 1998"/>
              <a:gd name="T58" fmla="*/ 1053 w 2752"/>
              <a:gd name="T59" fmla="*/ 1277 h 1998"/>
              <a:gd name="T60" fmla="*/ 2047 w 2752"/>
              <a:gd name="T61" fmla="*/ 1371 h 1998"/>
              <a:gd name="T62" fmla="*/ 2096 w 2752"/>
              <a:gd name="T63" fmla="*/ 1465 h 1998"/>
              <a:gd name="T64" fmla="*/ 2178 w 2752"/>
              <a:gd name="T65" fmla="*/ 1452 h 1998"/>
              <a:gd name="T66" fmla="*/ 2630 w 2752"/>
              <a:gd name="T67" fmla="*/ 1957 h 1998"/>
              <a:gd name="T68" fmla="*/ 2737 w 2752"/>
              <a:gd name="T69" fmla="*/ 1901 h 1998"/>
              <a:gd name="T70" fmla="*/ 2646 w 2752"/>
              <a:gd name="T71" fmla="*/ 1882 h 1998"/>
              <a:gd name="T72" fmla="*/ 2195 w 2752"/>
              <a:gd name="T73" fmla="*/ 1432 h 1998"/>
              <a:gd name="T74" fmla="*/ 2525 w 2752"/>
              <a:gd name="T75" fmla="*/ 1232 h 1998"/>
              <a:gd name="T76" fmla="*/ 2637 w 2752"/>
              <a:gd name="T77" fmla="*/ 1202 h 1998"/>
              <a:gd name="T78" fmla="*/ 243 w 2752"/>
              <a:gd name="T79" fmla="*/ 507 h 1998"/>
              <a:gd name="T80" fmla="*/ 175 w 2752"/>
              <a:gd name="T81" fmla="*/ 442 h 1998"/>
              <a:gd name="T82" fmla="*/ 240 w 2752"/>
              <a:gd name="T83" fmla="*/ 374 h 1998"/>
              <a:gd name="T84" fmla="*/ 298 w 2752"/>
              <a:gd name="T85" fmla="*/ 475 h 1998"/>
              <a:gd name="T86" fmla="*/ 850 w 2752"/>
              <a:gd name="T87" fmla="*/ 1654 h 1998"/>
              <a:gd name="T88" fmla="*/ 761 w 2752"/>
              <a:gd name="T89" fmla="*/ 1821 h 1998"/>
              <a:gd name="T90" fmla="*/ 595 w 2752"/>
              <a:gd name="T91" fmla="*/ 1649 h 1998"/>
              <a:gd name="T92" fmla="*/ 608 w 2752"/>
              <a:gd name="T93" fmla="*/ 1623 h 1998"/>
              <a:gd name="T94" fmla="*/ 850 w 2752"/>
              <a:gd name="T95" fmla="*/ 1654 h 1998"/>
              <a:gd name="T96" fmla="*/ 2153 w 2752"/>
              <a:gd name="T97" fmla="*/ 1450 h 1998"/>
              <a:gd name="T98" fmla="*/ 2065 w 2752"/>
              <a:gd name="T99" fmla="*/ 1416 h 1998"/>
              <a:gd name="T100" fmla="*/ 2100 w 2752"/>
              <a:gd name="T101" fmla="*/ 1328 h 1998"/>
              <a:gd name="T102" fmla="*/ 2187 w 2752"/>
              <a:gd name="T103" fmla="*/ 1363 h 1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752" h="1998">
                <a:moveTo>
                  <a:pt x="2577" y="1142"/>
                </a:moveTo>
                <a:cubicBezTo>
                  <a:pt x="2543" y="1142"/>
                  <a:pt x="2517" y="1169"/>
                  <a:pt x="2517" y="1203"/>
                </a:cubicBezTo>
                <a:cubicBezTo>
                  <a:pt x="2517" y="1208"/>
                  <a:pt x="2518" y="1214"/>
                  <a:pt x="2519" y="1219"/>
                </a:cubicBezTo>
                <a:lnTo>
                  <a:pt x="2200" y="1355"/>
                </a:lnTo>
                <a:cubicBezTo>
                  <a:pt x="2191" y="1336"/>
                  <a:pt x="2176" y="1321"/>
                  <a:pt x="2156" y="1314"/>
                </a:cubicBezTo>
                <a:cubicBezTo>
                  <a:pt x="2136" y="1306"/>
                  <a:pt x="2114" y="1306"/>
                  <a:pt x="2094" y="1315"/>
                </a:cubicBezTo>
                <a:cubicBezTo>
                  <a:pt x="2079" y="1321"/>
                  <a:pt x="2066" y="1332"/>
                  <a:pt x="2057" y="1346"/>
                </a:cubicBezTo>
                <a:cubicBezTo>
                  <a:pt x="2055" y="1350"/>
                  <a:pt x="2053" y="1353"/>
                  <a:pt x="2052" y="1357"/>
                </a:cubicBezTo>
                <a:cubicBezTo>
                  <a:pt x="2006" y="1342"/>
                  <a:pt x="1780" y="1265"/>
                  <a:pt x="1553" y="1190"/>
                </a:cubicBezTo>
                <a:cubicBezTo>
                  <a:pt x="1441" y="1152"/>
                  <a:pt x="1354" y="1123"/>
                  <a:pt x="1285" y="1100"/>
                </a:cubicBezTo>
                <a:cubicBezTo>
                  <a:pt x="1292" y="1079"/>
                  <a:pt x="1295" y="1056"/>
                  <a:pt x="1295" y="1033"/>
                </a:cubicBezTo>
                <a:cubicBezTo>
                  <a:pt x="1294" y="899"/>
                  <a:pt x="1185" y="791"/>
                  <a:pt x="1051" y="791"/>
                </a:cubicBezTo>
                <a:cubicBezTo>
                  <a:pt x="973" y="792"/>
                  <a:pt x="904" y="829"/>
                  <a:pt x="860" y="886"/>
                </a:cubicBezTo>
                <a:lnTo>
                  <a:pt x="308" y="486"/>
                </a:lnTo>
                <a:lnTo>
                  <a:pt x="310" y="483"/>
                </a:lnTo>
                <a:cubicBezTo>
                  <a:pt x="319" y="470"/>
                  <a:pt x="323" y="454"/>
                  <a:pt x="323" y="438"/>
                </a:cubicBezTo>
                <a:cubicBezTo>
                  <a:pt x="322" y="425"/>
                  <a:pt x="319" y="413"/>
                  <a:pt x="313" y="402"/>
                </a:cubicBezTo>
                <a:lnTo>
                  <a:pt x="539" y="250"/>
                </a:lnTo>
                <a:cubicBezTo>
                  <a:pt x="545" y="257"/>
                  <a:pt x="552" y="263"/>
                  <a:pt x="562" y="267"/>
                </a:cubicBezTo>
                <a:cubicBezTo>
                  <a:pt x="593" y="279"/>
                  <a:pt x="628" y="264"/>
                  <a:pt x="640" y="233"/>
                </a:cubicBezTo>
                <a:cubicBezTo>
                  <a:pt x="652" y="202"/>
                  <a:pt x="637" y="167"/>
                  <a:pt x="606" y="154"/>
                </a:cubicBezTo>
                <a:cubicBezTo>
                  <a:pt x="575" y="142"/>
                  <a:pt x="540" y="157"/>
                  <a:pt x="528" y="188"/>
                </a:cubicBezTo>
                <a:cubicBezTo>
                  <a:pt x="521" y="205"/>
                  <a:pt x="523" y="223"/>
                  <a:pt x="531" y="238"/>
                </a:cubicBezTo>
                <a:lnTo>
                  <a:pt x="305" y="390"/>
                </a:lnTo>
                <a:cubicBezTo>
                  <a:pt x="290" y="371"/>
                  <a:pt x="266" y="359"/>
                  <a:pt x="240" y="359"/>
                </a:cubicBezTo>
                <a:cubicBezTo>
                  <a:pt x="231" y="359"/>
                  <a:pt x="223" y="361"/>
                  <a:pt x="215" y="364"/>
                </a:cubicBezTo>
                <a:lnTo>
                  <a:pt x="95" y="113"/>
                </a:lnTo>
                <a:cubicBezTo>
                  <a:pt x="113" y="102"/>
                  <a:pt x="125" y="80"/>
                  <a:pt x="123" y="57"/>
                </a:cubicBezTo>
                <a:cubicBezTo>
                  <a:pt x="120" y="24"/>
                  <a:pt x="90" y="0"/>
                  <a:pt x="57" y="3"/>
                </a:cubicBezTo>
                <a:cubicBezTo>
                  <a:pt x="24" y="6"/>
                  <a:pt x="0" y="35"/>
                  <a:pt x="3" y="68"/>
                </a:cubicBezTo>
                <a:cubicBezTo>
                  <a:pt x="6" y="102"/>
                  <a:pt x="35" y="126"/>
                  <a:pt x="68" y="123"/>
                </a:cubicBezTo>
                <a:cubicBezTo>
                  <a:pt x="73" y="122"/>
                  <a:pt x="78" y="121"/>
                  <a:pt x="82" y="120"/>
                </a:cubicBezTo>
                <a:lnTo>
                  <a:pt x="202" y="370"/>
                </a:lnTo>
                <a:cubicBezTo>
                  <a:pt x="190" y="376"/>
                  <a:pt x="180" y="386"/>
                  <a:pt x="172" y="398"/>
                </a:cubicBezTo>
                <a:cubicBezTo>
                  <a:pt x="164" y="411"/>
                  <a:pt x="160" y="426"/>
                  <a:pt x="160" y="442"/>
                </a:cubicBezTo>
                <a:cubicBezTo>
                  <a:pt x="161" y="464"/>
                  <a:pt x="170" y="484"/>
                  <a:pt x="185" y="499"/>
                </a:cubicBezTo>
                <a:cubicBezTo>
                  <a:pt x="201" y="514"/>
                  <a:pt x="222" y="522"/>
                  <a:pt x="243" y="521"/>
                </a:cubicBezTo>
                <a:cubicBezTo>
                  <a:pt x="267" y="521"/>
                  <a:pt x="289" y="510"/>
                  <a:pt x="303" y="492"/>
                </a:cubicBezTo>
                <a:lnTo>
                  <a:pt x="300" y="497"/>
                </a:lnTo>
                <a:lnTo>
                  <a:pt x="852" y="898"/>
                </a:lnTo>
                <a:cubicBezTo>
                  <a:pt x="825" y="937"/>
                  <a:pt x="809" y="984"/>
                  <a:pt x="809" y="1035"/>
                </a:cubicBezTo>
                <a:cubicBezTo>
                  <a:pt x="810" y="1129"/>
                  <a:pt x="863" y="1209"/>
                  <a:pt x="940" y="1250"/>
                </a:cubicBezTo>
                <a:lnTo>
                  <a:pt x="787" y="1560"/>
                </a:lnTo>
                <a:cubicBezTo>
                  <a:pt x="754" y="1544"/>
                  <a:pt x="716" y="1540"/>
                  <a:pt x="678" y="1551"/>
                </a:cubicBezTo>
                <a:cubicBezTo>
                  <a:pt x="644" y="1562"/>
                  <a:pt x="614" y="1585"/>
                  <a:pt x="596" y="1615"/>
                </a:cubicBezTo>
                <a:cubicBezTo>
                  <a:pt x="591" y="1622"/>
                  <a:pt x="588" y="1630"/>
                  <a:pt x="584" y="1638"/>
                </a:cubicBezTo>
                <a:lnTo>
                  <a:pt x="152" y="1492"/>
                </a:lnTo>
                <a:cubicBezTo>
                  <a:pt x="156" y="1476"/>
                  <a:pt x="154" y="1460"/>
                  <a:pt x="145" y="1445"/>
                </a:cubicBezTo>
                <a:cubicBezTo>
                  <a:pt x="128" y="1417"/>
                  <a:pt x="91" y="1408"/>
                  <a:pt x="62" y="1425"/>
                </a:cubicBezTo>
                <a:cubicBezTo>
                  <a:pt x="34" y="1443"/>
                  <a:pt x="25" y="1480"/>
                  <a:pt x="42" y="1508"/>
                </a:cubicBezTo>
                <a:cubicBezTo>
                  <a:pt x="60" y="1537"/>
                  <a:pt x="97" y="1546"/>
                  <a:pt x="125" y="1528"/>
                </a:cubicBezTo>
                <a:cubicBezTo>
                  <a:pt x="135" y="1522"/>
                  <a:pt x="142" y="1514"/>
                  <a:pt x="147" y="1505"/>
                </a:cubicBezTo>
                <a:lnTo>
                  <a:pt x="580" y="1651"/>
                </a:lnTo>
                <a:cubicBezTo>
                  <a:pt x="571" y="1679"/>
                  <a:pt x="571" y="1709"/>
                  <a:pt x="580" y="1737"/>
                </a:cubicBezTo>
                <a:cubicBezTo>
                  <a:pt x="604" y="1815"/>
                  <a:pt x="687" y="1859"/>
                  <a:pt x="765" y="1835"/>
                </a:cubicBezTo>
                <a:cubicBezTo>
                  <a:pt x="800" y="1824"/>
                  <a:pt x="829" y="1802"/>
                  <a:pt x="848" y="1771"/>
                </a:cubicBezTo>
                <a:cubicBezTo>
                  <a:pt x="870" y="1735"/>
                  <a:pt x="876" y="1690"/>
                  <a:pt x="864" y="1649"/>
                </a:cubicBezTo>
                <a:cubicBezTo>
                  <a:pt x="853" y="1614"/>
                  <a:pt x="829" y="1585"/>
                  <a:pt x="800" y="1567"/>
                </a:cubicBezTo>
                <a:lnTo>
                  <a:pt x="953" y="1256"/>
                </a:lnTo>
                <a:cubicBezTo>
                  <a:pt x="984" y="1269"/>
                  <a:pt x="1018" y="1277"/>
                  <a:pt x="1053" y="1277"/>
                </a:cubicBezTo>
                <a:cubicBezTo>
                  <a:pt x="1159" y="1276"/>
                  <a:pt x="1248" y="1208"/>
                  <a:pt x="1281" y="1114"/>
                </a:cubicBezTo>
                <a:cubicBezTo>
                  <a:pt x="1504" y="1188"/>
                  <a:pt x="1833" y="1299"/>
                  <a:pt x="2047" y="1371"/>
                </a:cubicBezTo>
                <a:cubicBezTo>
                  <a:pt x="2043" y="1387"/>
                  <a:pt x="2045" y="1405"/>
                  <a:pt x="2052" y="1421"/>
                </a:cubicBezTo>
                <a:cubicBezTo>
                  <a:pt x="2060" y="1441"/>
                  <a:pt x="2076" y="1457"/>
                  <a:pt x="2096" y="1465"/>
                </a:cubicBezTo>
                <a:cubicBezTo>
                  <a:pt x="2117" y="1473"/>
                  <a:pt x="2139" y="1472"/>
                  <a:pt x="2158" y="1464"/>
                </a:cubicBezTo>
                <a:cubicBezTo>
                  <a:pt x="2165" y="1460"/>
                  <a:pt x="2172" y="1456"/>
                  <a:pt x="2178" y="1452"/>
                </a:cubicBezTo>
                <a:cubicBezTo>
                  <a:pt x="2309" y="1583"/>
                  <a:pt x="2539" y="1801"/>
                  <a:pt x="2636" y="1892"/>
                </a:cubicBezTo>
                <a:cubicBezTo>
                  <a:pt x="2622" y="1910"/>
                  <a:pt x="2618" y="1935"/>
                  <a:pt x="2630" y="1957"/>
                </a:cubicBezTo>
                <a:cubicBezTo>
                  <a:pt x="2645" y="1987"/>
                  <a:pt x="2681" y="1998"/>
                  <a:pt x="2711" y="1983"/>
                </a:cubicBezTo>
                <a:cubicBezTo>
                  <a:pt x="2741" y="1967"/>
                  <a:pt x="2752" y="1931"/>
                  <a:pt x="2737" y="1901"/>
                </a:cubicBezTo>
                <a:cubicBezTo>
                  <a:pt x="2721" y="1872"/>
                  <a:pt x="2685" y="1860"/>
                  <a:pt x="2655" y="1876"/>
                </a:cubicBezTo>
                <a:cubicBezTo>
                  <a:pt x="2652" y="1877"/>
                  <a:pt x="2649" y="1880"/>
                  <a:pt x="2646" y="1882"/>
                </a:cubicBezTo>
                <a:cubicBezTo>
                  <a:pt x="2549" y="1791"/>
                  <a:pt x="2319" y="1573"/>
                  <a:pt x="2188" y="1442"/>
                </a:cubicBezTo>
                <a:cubicBezTo>
                  <a:pt x="2191" y="1439"/>
                  <a:pt x="2193" y="1435"/>
                  <a:pt x="2195" y="1432"/>
                </a:cubicBezTo>
                <a:cubicBezTo>
                  <a:pt x="2207" y="1413"/>
                  <a:pt x="2210" y="1390"/>
                  <a:pt x="2205" y="1369"/>
                </a:cubicBezTo>
                <a:lnTo>
                  <a:pt x="2525" y="1232"/>
                </a:lnTo>
                <a:cubicBezTo>
                  <a:pt x="2536" y="1250"/>
                  <a:pt x="2555" y="1263"/>
                  <a:pt x="2578" y="1262"/>
                </a:cubicBezTo>
                <a:cubicBezTo>
                  <a:pt x="2611" y="1262"/>
                  <a:pt x="2638" y="1235"/>
                  <a:pt x="2637" y="1202"/>
                </a:cubicBezTo>
                <a:cubicBezTo>
                  <a:pt x="2637" y="1168"/>
                  <a:pt x="2610" y="1142"/>
                  <a:pt x="2577" y="1142"/>
                </a:cubicBezTo>
                <a:moveTo>
                  <a:pt x="243" y="507"/>
                </a:moveTo>
                <a:cubicBezTo>
                  <a:pt x="225" y="507"/>
                  <a:pt x="208" y="501"/>
                  <a:pt x="195" y="489"/>
                </a:cubicBezTo>
                <a:cubicBezTo>
                  <a:pt x="183" y="476"/>
                  <a:pt x="175" y="460"/>
                  <a:pt x="175" y="442"/>
                </a:cubicBezTo>
                <a:cubicBezTo>
                  <a:pt x="174" y="429"/>
                  <a:pt x="178" y="416"/>
                  <a:pt x="185" y="405"/>
                </a:cubicBezTo>
                <a:cubicBezTo>
                  <a:pt x="197" y="386"/>
                  <a:pt x="217" y="374"/>
                  <a:pt x="240" y="374"/>
                </a:cubicBezTo>
                <a:cubicBezTo>
                  <a:pt x="277" y="373"/>
                  <a:pt x="307" y="402"/>
                  <a:pt x="308" y="439"/>
                </a:cubicBezTo>
                <a:cubicBezTo>
                  <a:pt x="308" y="452"/>
                  <a:pt x="305" y="464"/>
                  <a:pt x="298" y="475"/>
                </a:cubicBezTo>
                <a:cubicBezTo>
                  <a:pt x="286" y="495"/>
                  <a:pt x="266" y="506"/>
                  <a:pt x="243" y="507"/>
                </a:cubicBezTo>
                <a:moveTo>
                  <a:pt x="850" y="1654"/>
                </a:moveTo>
                <a:cubicBezTo>
                  <a:pt x="861" y="1691"/>
                  <a:pt x="856" y="1731"/>
                  <a:pt x="836" y="1764"/>
                </a:cubicBezTo>
                <a:cubicBezTo>
                  <a:pt x="819" y="1791"/>
                  <a:pt x="792" y="1812"/>
                  <a:pt x="761" y="1821"/>
                </a:cubicBezTo>
                <a:cubicBezTo>
                  <a:pt x="691" y="1843"/>
                  <a:pt x="615" y="1803"/>
                  <a:pt x="594" y="1733"/>
                </a:cubicBezTo>
                <a:cubicBezTo>
                  <a:pt x="585" y="1705"/>
                  <a:pt x="586" y="1676"/>
                  <a:pt x="595" y="1649"/>
                </a:cubicBezTo>
                <a:lnTo>
                  <a:pt x="596" y="1648"/>
                </a:lnTo>
                <a:cubicBezTo>
                  <a:pt x="599" y="1639"/>
                  <a:pt x="603" y="1631"/>
                  <a:pt x="608" y="1623"/>
                </a:cubicBezTo>
                <a:cubicBezTo>
                  <a:pt x="625" y="1595"/>
                  <a:pt x="651" y="1575"/>
                  <a:pt x="682" y="1565"/>
                </a:cubicBezTo>
                <a:cubicBezTo>
                  <a:pt x="753" y="1543"/>
                  <a:pt x="828" y="1583"/>
                  <a:pt x="850" y="1654"/>
                </a:cubicBezTo>
                <a:close/>
                <a:moveTo>
                  <a:pt x="2183" y="1424"/>
                </a:moveTo>
                <a:cubicBezTo>
                  <a:pt x="2176" y="1436"/>
                  <a:pt x="2165" y="1445"/>
                  <a:pt x="2153" y="1450"/>
                </a:cubicBezTo>
                <a:cubicBezTo>
                  <a:pt x="2136" y="1457"/>
                  <a:pt x="2118" y="1458"/>
                  <a:pt x="2102" y="1451"/>
                </a:cubicBezTo>
                <a:cubicBezTo>
                  <a:pt x="2085" y="1445"/>
                  <a:pt x="2072" y="1432"/>
                  <a:pt x="2065" y="1416"/>
                </a:cubicBezTo>
                <a:cubicBezTo>
                  <a:pt x="2056" y="1396"/>
                  <a:pt x="2058" y="1373"/>
                  <a:pt x="2069" y="1354"/>
                </a:cubicBezTo>
                <a:cubicBezTo>
                  <a:pt x="2077" y="1342"/>
                  <a:pt x="2087" y="1333"/>
                  <a:pt x="2100" y="1328"/>
                </a:cubicBezTo>
                <a:cubicBezTo>
                  <a:pt x="2116" y="1321"/>
                  <a:pt x="2134" y="1321"/>
                  <a:pt x="2151" y="1327"/>
                </a:cubicBezTo>
                <a:cubicBezTo>
                  <a:pt x="2167" y="1334"/>
                  <a:pt x="2180" y="1346"/>
                  <a:pt x="2187" y="1363"/>
                </a:cubicBezTo>
                <a:cubicBezTo>
                  <a:pt x="2196" y="1383"/>
                  <a:pt x="2194" y="1406"/>
                  <a:pt x="2183" y="14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52400" dist="139700" dir="2520000" sx="92000" sy="92000" algn="ctr" rotWithShape="0">
              <a:prstClr val="black">
                <a:alpha val="19000"/>
              </a:prstClr>
            </a:outerShdw>
          </a:effectLst>
        </p:spPr>
        <p:txBody>
          <a:bodyPr upright="1"/>
          <a:lstStyle/>
          <a:p>
            <a:pPr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>
              <a:latin typeface="+mn-lt"/>
            </a:endParaRPr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FC2EC950-F771-4826-87B3-50A32AF75193}"/>
              </a:ext>
            </a:extLst>
          </p:cNvPr>
          <p:cNvSpPr>
            <a:spLocks noEditPoints="1"/>
          </p:cNvSpPr>
          <p:nvPr userDrawn="1"/>
        </p:nvSpPr>
        <p:spPr bwMode="auto">
          <a:xfrm rot="2654194">
            <a:off x="4019551" y="3437467"/>
            <a:ext cx="1284816" cy="1545167"/>
          </a:xfrm>
          <a:custGeom>
            <a:avLst/>
            <a:gdLst>
              <a:gd name="T0" fmla="*/ 1684 w 1808"/>
              <a:gd name="T1" fmla="*/ 73 h 2175"/>
              <a:gd name="T2" fmla="*/ 1565 w 1808"/>
              <a:gd name="T3" fmla="*/ 263 h 2175"/>
              <a:gd name="T4" fmla="*/ 1454 w 1808"/>
              <a:gd name="T5" fmla="*/ 296 h 2175"/>
              <a:gd name="T6" fmla="*/ 975 w 1808"/>
              <a:gd name="T7" fmla="*/ 160 h 2175"/>
              <a:gd name="T8" fmla="*/ 790 w 1808"/>
              <a:gd name="T9" fmla="*/ 62 h 2175"/>
              <a:gd name="T10" fmla="*/ 692 w 1808"/>
              <a:gd name="T11" fmla="*/ 248 h 2175"/>
              <a:gd name="T12" fmla="*/ 456 w 1808"/>
              <a:gd name="T13" fmla="*/ 460 h 2175"/>
              <a:gd name="T14" fmla="*/ 418 w 1808"/>
              <a:gd name="T15" fmla="*/ 231 h 2175"/>
              <a:gd name="T16" fmla="*/ 453 w 1808"/>
              <a:gd name="T17" fmla="*/ 127 h 2175"/>
              <a:gd name="T18" fmla="*/ 371 w 1808"/>
              <a:gd name="T19" fmla="*/ 215 h 2175"/>
              <a:gd name="T20" fmla="*/ 399 w 1808"/>
              <a:gd name="T21" fmla="*/ 436 h 2175"/>
              <a:gd name="T22" fmla="*/ 358 w 1808"/>
              <a:gd name="T23" fmla="*/ 450 h 2175"/>
              <a:gd name="T24" fmla="*/ 124 w 1808"/>
              <a:gd name="T25" fmla="*/ 69 h 2175"/>
              <a:gd name="T26" fmla="*/ 4 w 1808"/>
              <a:gd name="T27" fmla="*/ 85 h 2175"/>
              <a:gd name="T28" fmla="*/ 95 w 1808"/>
              <a:gd name="T29" fmla="*/ 129 h 2175"/>
              <a:gd name="T30" fmla="*/ 327 w 1808"/>
              <a:gd name="T31" fmla="*/ 514 h 2175"/>
              <a:gd name="T32" fmla="*/ 475 w 1808"/>
              <a:gd name="T33" fmla="*/ 504 h 2175"/>
              <a:gd name="T34" fmla="*/ 715 w 1808"/>
              <a:gd name="T35" fmla="*/ 294 h 2175"/>
              <a:gd name="T36" fmla="*/ 921 w 1808"/>
              <a:gd name="T37" fmla="*/ 324 h 2175"/>
              <a:gd name="T38" fmla="*/ 1147 w 1808"/>
              <a:gd name="T39" fmla="*/ 1017 h 2175"/>
              <a:gd name="T40" fmla="*/ 1111 w 1808"/>
              <a:gd name="T41" fmla="*/ 2018 h 2175"/>
              <a:gd name="T42" fmla="*/ 1028 w 1808"/>
              <a:gd name="T43" fmla="*/ 2119 h 2175"/>
              <a:gd name="T44" fmla="*/ 1169 w 1808"/>
              <a:gd name="T45" fmla="*/ 2081 h 2175"/>
              <a:gd name="T46" fmla="*/ 1623 w 1808"/>
              <a:gd name="T47" fmla="*/ 2025 h 2175"/>
              <a:gd name="T48" fmla="*/ 1624 w 1808"/>
              <a:gd name="T49" fmla="*/ 1904 h 2175"/>
              <a:gd name="T50" fmla="*/ 1564 w 1808"/>
              <a:gd name="T51" fmla="*/ 1971 h 2175"/>
              <a:gd name="T52" fmla="*/ 1165 w 1808"/>
              <a:gd name="T53" fmla="*/ 2063 h 2175"/>
              <a:gd name="T54" fmla="*/ 1346 w 1808"/>
              <a:gd name="T55" fmla="*/ 1203 h 2175"/>
              <a:gd name="T56" fmla="*/ 1673 w 1808"/>
              <a:gd name="T57" fmla="*/ 854 h 2175"/>
              <a:gd name="T58" fmla="*/ 1246 w 1808"/>
              <a:gd name="T59" fmla="*/ 715 h 2175"/>
              <a:gd name="T60" fmla="*/ 960 w 1808"/>
              <a:gd name="T61" fmla="*/ 282 h 2175"/>
              <a:gd name="T62" fmla="*/ 1450 w 1808"/>
              <a:gd name="T63" fmla="*/ 310 h 2175"/>
              <a:gd name="T64" fmla="*/ 1527 w 1808"/>
              <a:gd name="T65" fmla="*/ 397 h 2175"/>
              <a:gd name="T66" fmla="*/ 1575 w 1808"/>
              <a:gd name="T67" fmla="*/ 272 h 2175"/>
              <a:gd name="T68" fmla="*/ 1752 w 1808"/>
              <a:gd name="T69" fmla="*/ 124 h 2175"/>
              <a:gd name="T70" fmla="*/ 1736 w 1808"/>
              <a:gd name="T71" fmla="*/ 5 h 2175"/>
              <a:gd name="T72" fmla="*/ 705 w 1808"/>
              <a:gd name="T73" fmla="*/ 244 h 2175"/>
              <a:gd name="T74" fmla="*/ 794 w 1808"/>
              <a:gd name="T75" fmla="*/ 76 h 2175"/>
              <a:gd name="T76" fmla="*/ 961 w 1808"/>
              <a:gd name="T77" fmla="*/ 165 h 2175"/>
              <a:gd name="T78" fmla="*/ 873 w 1808"/>
              <a:gd name="T79" fmla="*/ 332 h 2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808" h="2175">
                <a:moveTo>
                  <a:pt x="1736" y="5"/>
                </a:moveTo>
                <a:cubicBezTo>
                  <a:pt x="1703" y="9"/>
                  <a:pt x="1680" y="40"/>
                  <a:pt x="1684" y="73"/>
                </a:cubicBezTo>
                <a:cubicBezTo>
                  <a:pt x="1686" y="85"/>
                  <a:pt x="1692" y="96"/>
                  <a:pt x="1700" y="105"/>
                </a:cubicBezTo>
                <a:lnTo>
                  <a:pt x="1565" y="263"/>
                </a:lnTo>
                <a:cubicBezTo>
                  <a:pt x="1551" y="254"/>
                  <a:pt x="1535" y="248"/>
                  <a:pt x="1517" y="249"/>
                </a:cubicBezTo>
                <a:cubicBezTo>
                  <a:pt x="1488" y="251"/>
                  <a:pt x="1464" y="270"/>
                  <a:pt x="1454" y="296"/>
                </a:cubicBezTo>
                <a:lnTo>
                  <a:pt x="980" y="225"/>
                </a:lnTo>
                <a:cubicBezTo>
                  <a:pt x="983" y="204"/>
                  <a:pt x="982" y="182"/>
                  <a:pt x="975" y="160"/>
                </a:cubicBezTo>
                <a:cubicBezTo>
                  <a:pt x="964" y="123"/>
                  <a:pt x="938" y="92"/>
                  <a:pt x="903" y="73"/>
                </a:cubicBezTo>
                <a:cubicBezTo>
                  <a:pt x="868" y="54"/>
                  <a:pt x="828" y="51"/>
                  <a:pt x="790" y="62"/>
                </a:cubicBezTo>
                <a:cubicBezTo>
                  <a:pt x="755" y="73"/>
                  <a:pt x="726" y="96"/>
                  <a:pt x="707" y="126"/>
                </a:cubicBezTo>
                <a:cubicBezTo>
                  <a:pt x="685" y="163"/>
                  <a:pt x="679" y="207"/>
                  <a:pt x="692" y="248"/>
                </a:cubicBezTo>
                <a:cubicBezTo>
                  <a:pt x="695" y="260"/>
                  <a:pt x="701" y="272"/>
                  <a:pt x="707" y="282"/>
                </a:cubicBezTo>
                <a:lnTo>
                  <a:pt x="456" y="460"/>
                </a:lnTo>
                <a:cubicBezTo>
                  <a:pt x="445" y="448"/>
                  <a:pt x="430" y="440"/>
                  <a:pt x="413" y="437"/>
                </a:cubicBezTo>
                <a:lnTo>
                  <a:pt x="418" y="231"/>
                </a:lnTo>
                <a:cubicBezTo>
                  <a:pt x="432" y="229"/>
                  <a:pt x="446" y="223"/>
                  <a:pt x="456" y="212"/>
                </a:cubicBezTo>
                <a:cubicBezTo>
                  <a:pt x="479" y="188"/>
                  <a:pt x="478" y="149"/>
                  <a:pt x="453" y="127"/>
                </a:cubicBezTo>
                <a:cubicBezTo>
                  <a:pt x="429" y="104"/>
                  <a:pt x="391" y="105"/>
                  <a:pt x="368" y="130"/>
                </a:cubicBezTo>
                <a:cubicBezTo>
                  <a:pt x="345" y="154"/>
                  <a:pt x="347" y="192"/>
                  <a:pt x="371" y="215"/>
                </a:cubicBezTo>
                <a:cubicBezTo>
                  <a:pt x="380" y="224"/>
                  <a:pt x="392" y="229"/>
                  <a:pt x="404" y="230"/>
                </a:cubicBezTo>
                <a:lnTo>
                  <a:pt x="399" y="436"/>
                </a:lnTo>
                <a:lnTo>
                  <a:pt x="396" y="436"/>
                </a:lnTo>
                <a:cubicBezTo>
                  <a:pt x="382" y="437"/>
                  <a:pt x="369" y="442"/>
                  <a:pt x="358" y="450"/>
                </a:cubicBezTo>
                <a:lnTo>
                  <a:pt x="106" y="120"/>
                </a:lnTo>
                <a:cubicBezTo>
                  <a:pt x="119" y="107"/>
                  <a:pt x="127" y="88"/>
                  <a:pt x="124" y="69"/>
                </a:cubicBezTo>
                <a:cubicBezTo>
                  <a:pt x="119" y="36"/>
                  <a:pt x="89" y="13"/>
                  <a:pt x="56" y="17"/>
                </a:cubicBezTo>
                <a:cubicBezTo>
                  <a:pt x="23" y="22"/>
                  <a:pt x="0" y="52"/>
                  <a:pt x="4" y="85"/>
                </a:cubicBezTo>
                <a:cubicBezTo>
                  <a:pt x="9" y="118"/>
                  <a:pt x="39" y="141"/>
                  <a:pt x="72" y="137"/>
                </a:cubicBezTo>
                <a:cubicBezTo>
                  <a:pt x="81" y="135"/>
                  <a:pt x="88" y="133"/>
                  <a:pt x="95" y="129"/>
                </a:cubicBezTo>
                <a:lnTo>
                  <a:pt x="347" y="459"/>
                </a:lnTo>
                <a:cubicBezTo>
                  <a:pt x="334" y="474"/>
                  <a:pt x="326" y="493"/>
                  <a:pt x="327" y="514"/>
                </a:cubicBezTo>
                <a:cubicBezTo>
                  <a:pt x="330" y="555"/>
                  <a:pt x="365" y="586"/>
                  <a:pt x="406" y="583"/>
                </a:cubicBezTo>
                <a:cubicBezTo>
                  <a:pt x="447" y="580"/>
                  <a:pt x="477" y="545"/>
                  <a:pt x="475" y="504"/>
                </a:cubicBezTo>
                <a:cubicBezTo>
                  <a:pt x="474" y="492"/>
                  <a:pt x="470" y="481"/>
                  <a:pt x="464" y="472"/>
                </a:cubicBezTo>
                <a:lnTo>
                  <a:pt x="715" y="294"/>
                </a:lnTo>
                <a:cubicBezTo>
                  <a:pt x="752" y="342"/>
                  <a:pt x="816" y="365"/>
                  <a:pt x="877" y="346"/>
                </a:cubicBezTo>
                <a:cubicBezTo>
                  <a:pt x="893" y="341"/>
                  <a:pt x="908" y="334"/>
                  <a:pt x="921" y="324"/>
                </a:cubicBezTo>
                <a:lnTo>
                  <a:pt x="1235" y="723"/>
                </a:lnTo>
                <a:cubicBezTo>
                  <a:pt x="1151" y="792"/>
                  <a:pt x="1113" y="907"/>
                  <a:pt x="1147" y="1017"/>
                </a:cubicBezTo>
                <a:cubicBezTo>
                  <a:pt x="1175" y="1108"/>
                  <a:pt x="1247" y="1174"/>
                  <a:pt x="1332" y="1199"/>
                </a:cubicBezTo>
                <a:lnTo>
                  <a:pt x="1111" y="2018"/>
                </a:lnTo>
                <a:cubicBezTo>
                  <a:pt x="1097" y="2016"/>
                  <a:pt x="1083" y="2017"/>
                  <a:pt x="1069" y="2022"/>
                </a:cubicBezTo>
                <a:cubicBezTo>
                  <a:pt x="1031" y="2038"/>
                  <a:pt x="1013" y="2081"/>
                  <a:pt x="1028" y="2119"/>
                </a:cubicBezTo>
                <a:cubicBezTo>
                  <a:pt x="1043" y="2157"/>
                  <a:pt x="1087" y="2175"/>
                  <a:pt x="1124" y="2159"/>
                </a:cubicBezTo>
                <a:cubicBezTo>
                  <a:pt x="1156" y="2146"/>
                  <a:pt x="1174" y="2113"/>
                  <a:pt x="1169" y="2081"/>
                </a:cubicBezTo>
                <a:lnTo>
                  <a:pt x="1567" y="1985"/>
                </a:lnTo>
                <a:cubicBezTo>
                  <a:pt x="1576" y="2008"/>
                  <a:pt x="1597" y="2024"/>
                  <a:pt x="1623" y="2025"/>
                </a:cubicBezTo>
                <a:cubicBezTo>
                  <a:pt x="1656" y="2025"/>
                  <a:pt x="1683" y="1998"/>
                  <a:pt x="1684" y="1965"/>
                </a:cubicBezTo>
                <a:cubicBezTo>
                  <a:pt x="1684" y="1932"/>
                  <a:pt x="1658" y="1905"/>
                  <a:pt x="1624" y="1904"/>
                </a:cubicBezTo>
                <a:cubicBezTo>
                  <a:pt x="1591" y="1904"/>
                  <a:pt x="1564" y="1930"/>
                  <a:pt x="1563" y="1964"/>
                </a:cubicBezTo>
                <a:cubicBezTo>
                  <a:pt x="1563" y="1966"/>
                  <a:pt x="1564" y="1969"/>
                  <a:pt x="1564" y="1971"/>
                </a:cubicBezTo>
                <a:lnTo>
                  <a:pt x="1166" y="2067"/>
                </a:lnTo>
                <a:lnTo>
                  <a:pt x="1165" y="2063"/>
                </a:lnTo>
                <a:cubicBezTo>
                  <a:pt x="1157" y="2044"/>
                  <a:pt x="1142" y="2030"/>
                  <a:pt x="1125" y="2023"/>
                </a:cubicBezTo>
                <a:lnTo>
                  <a:pt x="1346" y="1203"/>
                </a:lnTo>
                <a:cubicBezTo>
                  <a:pt x="1392" y="1214"/>
                  <a:pt x="1442" y="1214"/>
                  <a:pt x="1491" y="1198"/>
                </a:cubicBezTo>
                <a:cubicBezTo>
                  <a:pt x="1637" y="1154"/>
                  <a:pt x="1718" y="1000"/>
                  <a:pt x="1673" y="854"/>
                </a:cubicBezTo>
                <a:cubicBezTo>
                  <a:pt x="1629" y="709"/>
                  <a:pt x="1474" y="627"/>
                  <a:pt x="1329" y="672"/>
                </a:cubicBezTo>
                <a:cubicBezTo>
                  <a:pt x="1298" y="682"/>
                  <a:pt x="1271" y="696"/>
                  <a:pt x="1246" y="715"/>
                </a:cubicBezTo>
                <a:lnTo>
                  <a:pt x="932" y="315"/>
                </a:lnTo>
                <a:cubicBezTo>
                  <a:pt x="943" y="306"/>
                  <a:pt x="952" y="295"/>
                  <a:pt x="960" y="282"/>
                </a:cubicBezTo>
                <a:cubicBezTo>
                  <a:pt x="968" y="269"/>
                  <a:pt x="974" y="254"/>
                  <a:pt x="978" y="239"/>
                </a:cubicBezTo>
                <a:lnTo>
                  <a:pt x="1450" y="310"/>
                </a:lnTo>
                <a:cubicBezTo>
                  <a:pt x="1449" y="316"/>
                  <a:pt x="1448" y="322"/>
                  <a:pt x="1448" y="328"/>
                </a:cubicBezTo>
                <a:cubicBezTo>
                  <a:pt x="1451" y="369"/>
                  <a:pt x="1486" y="400"/>
                  <a:pt x="1527" y="397"/>
                </a:cubicBezTo>
                <a:cubicBezTo>
                  <a:pt x="1568" y="394"/>
                  <a:pt x="1599" y="359"/>
                  <a:pt x="1596" y="318"/>
                </a:cubicBezTo>
                <a:cubicBezTo>
                  <a:pt x="1595" y="300"/>
                  <a:pt x="1587" y="284"/>
                  <a:pt x="1575" y="272"/>
                </a:cubicBezTo>
                <a:lnTo>
                  <a:pt x="1711" y="114"/>
                </a:lnTo>
                <a:cubicBezTo>
                  <a:pt x="1722" y="122"/>
                  <a:pt x="1737" y="126"/>
                  <a:pt x="1752" y="124"/>
                </a:cubicBezTo>
                <a:cubicBezTo>
                  <a:pt x="1785" y="119"/>
                  <a:pt x="1808" y="89"/>
                  <a:pt x="1804" y="56"/>
                </a:cubicBezTo>
                <a:cubicBezTo>
                  <a:pt x="1799" y="23"/>
                  <a:pt x="1769" y="0"/>
                  <a:pt x="1736" y="5"/>
                </a:cubicBezTo>
                <a:moveTo>
                  <a:pt x="873" y="332"/>
                </a:moveTo>
                <a:cubicBezTo>
                  <a:pt x="802" y="354"/>
                  <a:pt x="727" y="314"/>
                  <a:pt x="705" y="244"/>
                </a:cubicBezTo>
                <a:cubicBezTo>
                  <a:pt x="694" y="207"/>
                  <a:pt x="699" y="167"/>
                  <a:pt x="719" y="134"/>
                </a:cubicBezTo>
                <a:cubicBezTo>
                  <a:pt x="736" y="106"/>
                  <a:pt x="763" y="86"/>
                  <a:pt x="794" y="76"/>
                </a:cubicBezTo>
                <a:cubicBezTo>
                  <a:pt x="828" y="66"/>
                  <a:pt x="864" y="69"/>
                  <a:pt x="896" y="86"/>
                </a:cubicBezTo>
                <a:cubicBezTo>
                  <a:pt x="928" y="102"/>
                  <a:pt x="951" y="130"/>
                  <a:pt x="961" y="165"/>
                </a:cubicBezTo>
                <a:cubicBezTo>
                  <a:pt x="973" y="202"/>
                  <a:pt x="968" y="242"/>
                  <a:pt x="947" y="275"/>
                </a:cubicBezTo>
                <a:cubicBezTo>
                  <a:pt x="930" y="302"/>
                  <a:pt x="904" y="323"/>
                  <a:pt x="873" y="33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52400" dist="139700" dir="2520000" sx="92000" sy="92000" algn="ctr" rotWithShape="0">
              <a:prstClr val="black">
                <a:alpha val="19000"/>
              </a:prstClr>
            </a:outerShdw>
          </a:effectLst>
        </p:spPr>
        <p:txBody>
          <a:bodyPr upright="1"/>
          <a:lstStyle/>
          <a:p>
            <a:pPr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>
              <a:latin typeface="+mn-lt"/>
            </a:endParaRPr>
          </a:p>
        </p:txBody>
      </p:sp>
      <p:sp>
        <p:nvSpPr>
          <p:cNvPr id="8" name="Freeform 12">
            <a:extLst>
              <a:ext uri="{FF2B5EF4-FFF2-40B4-BE49-F238E27FC236}">
                <a16:creationId xmlns:a16="http://schemas.microsoft.com/office/drawing/2014/main" id="{E6BA8008-1FD6-4203-9086-886C848B548A}"/>
              </a:ext>
            </a:extLst>
          </p:cNvPr>
          <p:cNvSpPr>
            <a:spLocks noEditPoints="1"/>
          </p:cNvSpPr>
          <p:nvPr userDrawn="1"/>
        </p:nvSpPr>
        <p:spPr bwMode="auto">
          <a:xfrm rot="2654194">
            <a:off x="4881034" y="2218267"/>
            <a:ext cx="2429933" cy="2103967"/>
          </a:xfrm>
          <a:custGeom>
            <a:avLst/>
            <a:gdLst>
              <a:gd name="T0" fmla="*/ 2702 w 2825"/>
              <a:gd name="T1" fmla="*/ 92 h 2446"/>
              <a:gd name="T2" fmla="*/ 2204 w 2825"/>
              <a:gd name="T3" fmla="*/ 386 h 2446"/>
              <a:gd name="T4" fmla="*/ 2127 w 2825"/>
              <a:gd name="T5" fmla="*/ 112 h 2446"/>
              <a:gd name="T6" fmla="*/ 2132 w 2825"/>
              <a:gd name="T7" fmla="*/ 230 h 2446"/>
              <a:gd name="T8" fmla="*/ 2145 w 2825"/>
              <a:gd name="T9" fmla="*/ 485 h 2446"/>
              <a:gd name="T10" fmla="*/ 1564 w 2825"/>
              <a:gd name="T11" fmla="*/ 1128 h 2446"/>
              <a:gd name="T12" fmla="*/ 871 w 2825"/>
              <a:gd name="T13" fmla="*/ 1382 h 2446"/>
              <a:gd name="T14" fmla="*/ 1347 w 2825"/>
              <a:gd name="T15" fmla="*/ 977 h 2446"/>
              <a:gd name="T16" fmla="*/ 1327 w 2825"/>
              <a:gd name="T17" fmla="*/ 831 h 2446"/>
              <a:gd name="T18" fmla="*/ 1252 w 2825"/>
              <a:gd name="T19" fmla="*/ 523 h 2446"/>
              <a:gd name="T20" fmla="*/ 1254 w 2825"/>
              <a:gd name="T21" fmla="*/ 641 h 2446"/>
              <a:gd name="T22" fmla="*/ 1281 w 2825"/>
              <a:gd name="T23" fmla="*/ 944 h 2446"/>
              <a:gd name="T24" fmla="*/ 603 w 2825"/>
              <a:gd name="T25" fmla="*/ 1348 h 2446"/>
              <a:gd name="T26" fmla="*/ 120 w 2825"/>
              <a:gd name="T27" fmla="*/ 1589 h 2446"/>
              <a:gd name="T28" fmla="*/ 100 w 2825"/>
              <a:gd name="T29" fmla="*/ 1672 h 2446"/>
              <a:gd name="T30" fmla="*/ 659 w 2825"/>
              <a:gd name="T31" fmla="*/ 1557 h 2446"/>
              <a:gd name="T32" fmla="*/ 1109 w 2825"/>
              <a:gd name="T33" fmla="*/ 1937 h 2446"/>
              <a:gd name="T34" fmla="*/ 1202 w 2825"/>
              <a:gd name="T35" fmla="*/ 1949 h 2446"/>
              <a:gd name="T36" fmla="*/ 855 w 2825"/>
              <a:gd name="T37" fmla="*/ 1504 h 2446"/>
              <a:gd name="T38" fmla="*/ 1382 w 2825"/>
              <a:gd name="T39" fmla="*/ 1473 h 2446"/>
              <a:gd name="T40" fmla="*/ 2354 w 2825"/>
              <a:gd name="T41" fmla="*/ 2235 h 2446"/>
              <a:gd name="T42" fmla="*/ 1882 w 2825"/>
              <a:gd name="T43" fmla="*/ 1997 h 2446"/>
              <a:gd name="T44" fmla="*/ 1735 w 2825"/>
              <a:gd name="T45" fmla="*/ 2011 h 2446"/>
              <a:gd name="T46" fmla="*/ 1494 w 2825"/>
              <a:gd name="T47" fmla="*/ 2040 h 2446"/>
              <a:gd name="T48" fmla="*/ 1614 w 2825"/>
              <a:gd name="T49" fmla="*/ 2048 h 2446"/>
              <a:gd name="T50" fmla="*/ 1872 w 2825"/>
              <a:gd name="T51" fmla="*/ 2038 h 2446"/>
              <a:gd name="T52" fmla="*/ 2388 w 2825"/>
              <a:gd name="T53" fmla="*/ 2372 h 2446"/>
              <a:gd name="T54" fmla="*/ 2666 w 2825"/>
              <a:gd name="T55" fmla="*/ 2369 h 2446"/>
              <a:gd name="T56" fmla="*/ 2763 w 2825"/>
              <a:gd name="T57" fmla="*/ 2330 h 2446"/>
              <a:gd name="T58" fmla="*/ 2489 w 2825"/>
              <a:gd name="T59" fmla="*/ 2308 h 2446"/>
              <a:gd name="T60" fmla="*/ 2366 w 2825"/>
              <a:gd name="T61" fmla="*/ 2226 h 2446"/>
              <a:gd name="T62" fmla="*/ 1800 w 2825"/>
              <a:gd name="T63" fmla="*/ 1164 h 2446"/>
              <a:gd name="T64" fmla="*/ 2292 w 2825"/>
              <a:gd name="T65" fmla="*/ 507 h 2446"/>
              <a:gd name="T66" fmla="*/ 2710 w 2825"/>
              <a:gd name="T67" fmla="*/ 105 h 2446"/>
              <a:gd name="T68" fmla="*/ 2738 w 2825"/>
              <a:gd name="T69" fmla="*/ 10 h 2446"/>
              <a:gd name="T70" fmla="*/ 615 w 2825"/>
              <a:gd name="T71" fmla="*/ 1355 h 2446"/>
              <a:gd name="T72" fmla="*/ 843 w 2825"/>
              <a:gd name="T73" fmla="*/ 1497 h 2446"/>
              <a:gd name="T74" fmla="*/ 2467 w 2825"/>
              <a:gd name="T75" fmla="*/ 2261 h 2446"/>
              <a:gd name="T76" fmla="*/ 2392 w 2825"/>
              <a:gd name="T77" fmla="*/ 2358 h 2446"/>
              <a:gd name="T78" fmla="*/ 2426 w 2825"/>
              <a:gd name="T79" fmla="*/ 2230 h 2446"/>
              <a:gd name="T80" fmla="*/ 2240 w 2825"/>
              <a:gd name="T81" fmla="*/ 529 h 2446"/>
              <a:gd name="T82" fmla="*/ 2196 w 2825"/>
              <a:gd name="T83" fmla="*/ 404 h 2446"/>
              <a:gd name="T84" fmla="*/ 2257 w 2825"/>
              <a:gd name="T85" fmla="*/ 407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825" h="2446">
                <a:moveTo>
                  <a:pt x="2738" y="10"/>
                </a:moveTo>
                <a:cubicBezTo>
                  <a:pt x="2706" y="21"/>
                  <a:pt x="2689" y="55"/>
                  <a:pt x="2700" y="87"/>
                </a:cubicBezTo>
                <a:cubicBezTo>
                  <a:pt x="2700" y="89"/>
                  <a:pt x="2701" y="90"/>
                  <a:pt x="2702" y="92"/>
                </a:cubicBezTo>
                <a:lnTo>
                  <a:pt x="2284" y="411"/>
                </a:lnTo>
                <a:cubicBezTo>
                  <a:pt x="2278" y="405"/>
                  <a:pt x="2272" y="399"/>
                  <a:pt x="2264" y="394"/>
                </a:cubicBezTo>
                <a:cubicBezTo>
                  <a:pt x="2246" y="384"/>
                  <a:pt x="2225" y="381"/>
                  <a:pt x="2204" y="386"/>
                </a:cubicBezTo>
                <a:lnTo>
                  <a:pt x="2146" y="225"/>
                </a:lnTo>
                <a:cubicBezTo>
                  <a:pt x="2162" y="217"/>
                  <a:pt x="2175" y="200"/>
                  <a:pt x="2178" y="180"/>
                </a:cubicBezTo>
                <a:cubicBezTo>
                  <a:pt x="2183" y="147"/>
                  <a:pt x="2160" y="117"/>
                  <a:pt x="2127" y="112"/>
                </a:cubicBezTo>
                <a:cubicBezTo>
                  <a:pt x="2094" y="107"/>
                  <a:pt x="2063" y="130"/>
                  <a:pt x="2058" y="163"/>
                </a:cubicBezTo>
                <a:cubicBezTo>
                  <a:pt x="2054" y="196"/>
                  <a:pt x="2076" y="226"/>
                  <a:pt x="2109" y="231"/>
                </a:cubicBezTo>
                <a:cubicBezTo>
                  <a:pt x="2117" y="232"/>
                  <a:pt x="2125" y="232"/>
                  <a:pt x="2132" y="230"/>
                </a:cubicBezTo>
                <a:lnTo>
                  <a:pt x="2191" y="390"/>
                </a:lnTo>
                <a:cubicBezTo>
                  <a:pt x="2176" y="397"/>
                  <a:pt x="2163" y="408"/>
                  <a:pt x="2154" y="422"/>
                </a:cubicBezTo>
                <a:cubicBezTo>
                  <a:pt x="2142" y="441"/>
                  <a:pt x="2139" y="463"/>
                  <a:pt x="2145" y="485"/>
                </a:cubicBezTo>
                <a:cubicBezTo>
                  <a:pt x="2151" y="508"/>
                  <a:pt x="2166" y="526"/>
                  <a:pt x="2186" y="536"/>
                </a:cubicBezTo>
                <a:lnTo>
                  <a:pt x="1788" y="1156"/>
                </a:lnTo>
                <a:cubicBezTo>
                  <a:pt x="1723" y="1117"/>
                  <a:pt x="1643" y="1104"/>
                  <a:pt x="1564" y="1128"/>
                </a:cubicBezTo>
                <a:cubicBezTo>
                  <a:pt x="1445" y="1165"/>
                  <a:pt x="1369" y="1276"/>
                  <a:pt x="1370" y="1395"/>
                </a:cubicBezTo>
                <a:lnTo>
                  <a:pt x="877" y="1415"/>
                </a:lnTo>
                <a:cubicBezTo>
                  <a:pt x="876" y="1404"/>
                  <a:pt x="874" y="1393"/>
                  <a:pt x="871" y="1382"/>
                </a:cubicBezTo>
                <a:cubicBezTo>
                  <a:pt x="865" y="1365"/>
                  <a:pt x="857" y="1350"/>
                  <a:pt x="847" y="1336"/>
                </a:cubicBezTo>
                <a:lnTo>
                  <a:pt x="1290" y="955"/>
                </a:lnTo>
                <a:cubicBezTo>
                  <a:pt x="1305" y="970"/>
                  <a:pt x="1325" y="978"/>
                  <a:pt x="1347" y="977"/>
                </a:cubicBezTo>
                <a:cubicBezTo>
                  <a:pt x="1388" y="974"/>
                  <a:pt x="1419" y="939"/>
                  <a:pt x="1416" y="898"/>
                </a:cubicBezTo>
                <a:cubicBezTo>
                  <a:pt x="1413" y="858"/>
                  <a:pt x="1378" y="827"/>
                  <a:pt x="1337" y="830"/>
                </a:cubicBezTo>
                <a:cubicBezTo>
                  <a:pt x="1334" y="830"/>
                  <a:pt x="1331" y="831"/>
                  <a:pt x="1327" y="831"/>
                </a:cubicBezTo>
                <a:lnTo>
                  <a:pt x="1268" y="637"/>
                </a:lnTo>
                <a:cubicBezTo>
                  <a:pt x="1286" y="629"/>
                  <a:pt x="1300" y="612"/>
                  <a:pt x="1303" y="591"/>
                </a:cubicBezTo>
                <a:cubicBezTo>
                  <a:pt x="1308" y="558"/>
                  <a:pt x="1285" y="528"/>
                  <a:pt x="1252" y="523"/>
                </a:cubicBezTo>
                <a:cubicBezTo>
                  <a:pt x="1219" y="518"/>
                  <a:pt x="1188" y="541"/>
                  <a:pt x="1183" y="574"/>
                </a:cubicBezTo>
                <a:cubicBezTo>
                  <a:pt x="1179" y="607"/>
                  <a:pt x="1201" y="637"/>
                  <a:pt x="1234" y="642"/>
                </a:cubicBezTo>
                <a:cubicBezTo>
                  <a:pt x="1241" y="643"/>
                  <a:pt x="1248" y="643"/>
                  <a:pt x="1254" y="641"/>
                </a:cubicBezTo>
                <a:lnTo>
                  <a:pt x="1314" y="835"/>
                </a:lnTo>
                <a:cubicBezTo>
                  <a:pt x="1285" y="847"/>
                  <a:pt x="1266" y="876"/>
                  <a:pt x="1268" y="908"/>
                </a:cubicBezTo>
                <a:cubicBezTo>
                  <a:pt x="1269" y="922"/>
                  <a:pt x="1274" y="934"/>
                  <a:pt x="1281" y="944"/>
                </a:cubicBezTo>
                <a:lnTo>
                  <a:pt x="838" y="1325"/>
                </a:lnTo>
                <a:cubicBezTo>
                  <a:pt x="800" y="1285"/>
                  <a:pt x="741" y="1267"/>
                  <a:pt x="685" y="1284"/>
                </a:cubicBezTo>
                <a:cubicBezTo>
                  <a:pt x="651" y="1295"/>
                  <a:pt x="621" y="1317"/>
                  <a:pt x="603" y="1348"/>
                </a:cubicBezTo>
                <a:cubicBezTo>
                  <a:pt x="581" y="1382"/>
                  <a:pt x="575" y="1424"/>
                  <a:pt x="585" y="1463"/>
                </a:cubicBezTo>
                <a:lnTo>
                  <a:pt x="124" y="1597"/>
                </a:lnTo>
                <a:cubicBezTo>
                  <a:pt x="123" y="1594"/>
                  <a:pt x="122" y="1592"/>
                  <a:pt x="120" y="1589"/>
                </a:cubicBezTo>
                <a:cubicBezTo>
                  <a:pt x="103" y="1561"/>
                  <a:pt x="66" y="1552"/>
                  <a:pt x="38" y="1569"/>
                </a:cubicBezTo>
                <a:cubicBezTo>
                  <a:pt x="9" y="1586"/>
                  <a:pt x="0" y="1623"/>
                  <a:pt x="18" y="1652"/>
                </a:cubicBezTo>
                <a:cubicBezTo>
                  <a:pt x="35" y="1680"/>
                  <a:pt x="72" y="1689"/>
                  <a:pt x="100" y="1672"/>
                </a:cubicBezTo>
                <a:cubicBezTo>
                  <a:pt x="122" y="1659"/>
                  <a:pt x="132" y="1634"/>
                  <a:pt x="128" y="1611"/>
                </a:cubicBezTo>
                <a:lnTo>
                  <a:pt x="589" y="1476"/>
                </a:lnTo>
                <a:cubicBezTo>
                  <a:pt x="602" y="1511"/>
                  <a:pt x="626" y="1540"/>
                  <a:pt x="659" y="1557"/>
                </a:cubicBezTo>
                <a:cubicBezTo>
                  <a:pt x="694" y="1576"/>
                  <a:pt x="735" y="1579"/>
                  <a:pt x="772" y="1568"/>
                </a:cubicBezTo>
                <a:cubicBezTo>
                  <a:pt x="787" y="1563"/>
                  <a:pt x="801" y="1556"/>
                  <a:pt x="813" y="1548"/>
                </a:cubicBezTo>
                <a:lnTo>
                  <a:pt x="1109" y="1937"/>
                </a:lnTo>
                <a:cubicBezTo>
                  <a:pt x="1089" y="1956"/>
                  <a:pt x="1084" y="1987"/>
                  <a:pt x="1099" y="2012"/>
                </a:cubicBezTo>
                <a:cubicBezTo>
                  <a:pt x="1116" y="2040"/>
                  <a:pt x="1154" y="2049"/>
                  <a:pt x="1182" y="2032"/>
                </a:cubicBezTo>
                <a:cubicBezTo>
                  <a:pt x="1210" y="2015"/>
                  <a:pt x="1219" y="1977"/>
                  <a:pt x="1202" y="1949"/>
                </a:cubicBezTo>
                <a:cubicBezTo>
                  <a:pt x="1185" y="1921"/>
                  <a:pt x="1148" y="1912"/>
                  <a:pt x="1120" y="1928"/>
                </a:cubicBezTo>
                <a:lnTo>
                  <a:pt x="825" y="1539"/>
                </a:lnTo>
                <a:cubicBezTo>
                  <a:pt x="836" y="1529"/>
                  <a:pt x="847" y="1517"/>
                  <a:pt x="855" y="1504"/>
                </a:cubicBezTo>
                <a:cubicBezTo>
                  <a:pt x="869" y="1481"/>
                  <a:pt x="876" y="1456"/>
                  <a:pt x="877" y="1430"/>
                </a:cubicBezTo>
                <a:lnTo>
                  <a:pt x="1371" y="1410"/>
                </a:lnTo>
                <a:cubicBezTo>
                  <a:pt x="1372" y="1431"/>
                  <a:pt x="1376" y="1452"/>
                  <a:pt x="1382" y="1473"/>
                </a:cubicBezTo>
                <a:cubicBezTo>
                  <a:pt x="1427" y="1618"/>
                  <a:pt x="1581" y="1699"/>
                  <a:pt x="1727" y="1655"/>
                </a:cubicBezTo>
                <a:cubicBezTo>
                  <a:pt x="1761" y="1644"/>
                  <a:pt x="1792" y="1627"/>
                  <a:pt x="1818" y="1606"/>
                </a:cubicBezTo>
                <a:lnTo>
                  <a:pt x="2354" y="2235"/>
                </a:lnTo>
                <a:cubicBezTo>
                  <a:pt x="2349" y="2239"/>
                  <a:pt x="2344" y="2245"/>
                  <a:pt x="2341" y="2251"/>
                </a:cubicBezTo>
                <a:lnTo>
                  <a:pt x="1878" y="2025"/>
                </a:lnTo>
                <a:cubicBezTo>
                  <a:pt x="1881" y="2016"/>
                  <a:pt x="1882" y="2007"/>
                  <a:pt x="1882" y="1997"/>
                </a:cubicBezTo>
                <a:cubicBezTo>
                  <a:pt x="1879" y="1956"/>
                  <a:pt x="1844" y="1925"/>
                  <a:pt x="1803" y="1928"/>
                </a:cubicBezTo>
                <a:cubicBezTo>
                  <a:pt x="1762" y="1931"/>
                  <a:pt x="1731" y="1966"/>
                  <a:pt x="1734" y="2007"/>
                </a:cubicBezTo>
                <a:lnTo>
                  <a:pt x="1735" y="2011"/>
                </a:lnTo>
                <a:lnTo>
                  <a:pt x="1611" y="2034"/>
                </a:lnTo>
                <a:cubicBezTo>
                  <a:pt x="1605" y="2014"/>
                  <a:pt x="1588" y="1997"/>
                  <a:pt x="1566" y="1993"/>
                </a:cubicBezTo>
                <a:cubicBezTo>
                  <a:pt x="1533" y="1986"/>
                  <a:pt x="1501" y="2007"/>
                  <a:pt x="1494" y="2040"/>
                </a:cubicBezTo>
                <a:cubicBezTo>
                  <a:pt x="1488" y="2073"/>
                  <a:pt x="1509" y="2105"/>
                  <a:pt x="1542" y="2111"/>
                </a:cubicBezTo>
                <a:cubicBezTo>
                  <a:pt x="1574" y="2118"/>
                  <a:pt x="1606" y="2097"/>
                  <a:pt x="1613" y="2064"/>
                </a:cubicBezTo>
                <a:cubicBezTo>
                  <a:pt x="1614" y="2059"/>
                  <a:pt x="1614" y="2053"/>
                  <a:pt x="1614" y="2048"/>
                </a:cubicBezTo>
                <a:lnTo>
                  <a:pt x="1738" y="2025"/>
                </a:lnTo>
                <a:cubicBezTo>
                  <a:pt x="1748" y="2056"/>
                  <a:pt x="1778" y="2078"/>
                  <a:pt x="1813" y="2075"/>
                </a:cubicBezTo>
                <a:cubicBezTo>
                  <a:pt x="1839" y="2074"/>
                  <a:pt x="1860" y="2059"/>
                  <a:pt x="1872" y="2038"/>
                </a:cubicBezTo>
                <a:lnTo>
                  <a:pt x="2334" y="2263"/>
                </a:lnTo>
                <a:cubicBezTo>
                  <a:pt x="2333" y="2267"/>
                  <a:pt x="2332" y="2270"/>
                  <a:pt x="2331" y="2273"/>
                </a:cubicBezTo>
                <a:cubicBezTo>
                  <a:pt x="2319" y="2316"/>
                  <a:pt x="2345" y="2361"/>
                  <a:pt x="2388" y="2372"/>
                </a:cubicBezTo>
                <a:cubicBezTo>
                  <a:pt x="2422" y="2381"/>
                  <a:pt x="2459" y="2367"/>
                  <a:pt x="2478" y="2337"/>
                </a:cubicBezTo>
                <a:cubicBezTo>
                  <a:pt x="2481" y="2332"/>
                  <a:pt x="2483" y="2327"/>
                  <a:pt x="2485" y="2322"/>
                </a:cubicBezTo>
                <a:lnTo>
                  <a:pt x="2666" y="2369"/>
                </a:lnTo>
                <a:cubicBezTo>
                  <a:pt x="2663" y="2390"/>
                  <a:pt x="2671" y="2412"/>
                  <a:pt x="2689" y="2426"/>
                </a:cubicBezTo>
                <a:cubicBezTo>
                  <a:pt x="2715" y="2446"/>
                  <a:pt x="2753" y="2441"/>
                  <a:pt x="2773" y="2415"/>
                </a:cubicBezTo>
                <a:cubicBezTo>
                  <a:pt x="2794" y="2389"/>
                  <a:pt x="2789" y="2351"/>
                  <a:pt x="2763" y="2330"/>
                </a:cubicBezTo>
                <a:cubicBezTo>
                  <a:pt x="2737" y="2310"/>
                  <a:pt x="2699" y="2315"/>
                  <a:pt x="2678" y="2341"/>
                </a:cubicBezTo>
                <a:cubicBezTo>
                  <a:pt x="2675" y="2345"/>
                  <a:pt x="2672" y="2350"/>
                  <a:pt x="2670" y="2355"/>
                </a:cubicBezTo>
                <a:lnTo>
                  <a:pt x="2489" y="2308"/>
                </a:lnTo>
                <a:cubicBezTo>
                  <a:pt x="2492" y="2289"/>
                  <a:pt x="2489" y="2270"/>
                  <a:pt x="2479" y="2253"/>
                </a:cubicBezTo>
                <a:cubicBezTo>
                  <a:pt x="2468" y="2235"/>
                  <a:pt x="2451" y="2221"/>
                  <a:pt x="2430" y="2216"/>
                </a:cubicBezTo>
                <a:cubicBezTo>
                  <a:pt x="2408" y="2210"/>
                  <a:pt x="2384" y="2214"/>
                  <a:pt x="2366" y="2226"/>
                </a:cubicBezTo>
                <a:lnTo>
                  <a:pt x="1829" y="1596"/>
                </a:lnTo>
                <a:cubicBezTo>
                  <a:pt x="1907" y="1527"/>
                  <a:pt x="1941" y="1416"/>
                  <a:pt x="1909" y="1310"/>
                </a:cubicBezTo>
                <a:cubicBezTo>
                  <a:pt x="1889" y="1248"/>
                  <a:pt x="1850" y="1198"/>
                  <a:pt x="1800" y="1164"/>
                </a:cubicBezTo>
                <a:lnTo>
                  <a:pt x="2200" y="542"/>
                </a:lnTo>
                <a:cubicBezTo>
                  <a:pt x="2214" y="546"/>
                  <a:pt x="2229" y="547"/>
                  <a:pt x="2244" y="543"/>
                </a:cubicBezTo>
                <a:cubicBezTo>
                  <a:pt x="2264" y="538"/>
                  <a:pt x="2281" y="525"/>
                  <a:pt x="2292" y="507"/>
                </a:cubicBezTo>
                <a:cubicBezTo>
                  <a:pt x="2304" y="488"/>
                  <a:pt x="2307" y="466"/>
                  <a:pt x="2302" y="444"/>
                </a:cubicBezTo>
                <a:cubicBezTo>
                  <a:pt x="2300" y="436"/>
                  <a:pt x="2296" y="429"/>
                  <a:pt x="2292" y="422"/>
                </a:cubicBezTo>
                <a:lnTo>
                  <a:pt x="2710" y="105"/>
                </a:lnTo>
                <a:cubicBezTo>
                  <a:pt x="2725" y="124"/>
                  <a:pt x="2751" y="133"/>
                  <a:pt x="2776" y="125"/>
                </a:cubicBezTo>
                <a:cubicBezTo>
                  <a:pt x="2808" y="114"/>
                  <a:pt x="2825" y="80"/>
                  <a:pt x="2814" y="48"/>
                </a:cubicBezTo>
                <a:cubicBezTo>
                  <a:pt x="2803" y="17"/>
                  <a:pt x="2769" y="0"/>
                  <a:pt x="2738" y="10"/>
                </a:cubicBezTo>
                <a:moveTo>
                  <a:pt x="768" y="1554"/>
                </a:moveTo>
                <a:cubicBezTo>
                  <a:pt x="698" y="1576"/>
                  <a:pt x="622" y="1536"/>
                  <a:pt x="601" y="1466"/>
                </a:cubicBezTo>
                <a:cubicBezTo>
                  <a:pt x="589" y="1429"/>
                  <a:pt x="594" y="1388"/>
                  <a:pt x="615" y="1355"/>
                </a:cubicBezTo>
                <a:cubicBezTo>
                  <a:pt x="632" y="1328"/>
                  <a:pt x="658" y="1307"/>
                  <a:pt x="689" y="1298"/>
                </a:cubicBezTo>
                <a:cubicBezTo>
                  <a:pt x="760" y="1276"/>
                  <a:pt x="835" y="1316"/>
                  <a:pt x="857" y="1386"/>
                </a:cubicBezTo>
                <a:cubicBezTo>
                  <a:pt x="868" y="1423"/>
                  <a:pt x="863" y="1464"/>
                  <a:pt x="843" y="1497"/>
                </a:cubicBezTo>
                <a:cubicBezTo>
                  <a:pt x="826" y="1524"/>
                  <a:pt x="799" y="1544"/>
                  <a:pt x="768" y="1554"/>
                </a:cubicBezTo>
                <a:close/>
                <a:moveTo>
                  <a:pt x="2426" y="2230"/>
                </a:moveTo>
                <a:cubicBezTo>
                  <a:pt x="2444" y="2234"/>
                  <a:pt x="2458" y="2245"/>
                  <a:pt x="2467" y="2261"/>
                </a:cubicBezTo>
                <a:cubicBezTo>
                  <a:pt x="2476" y="2276"/>
                  <a:pt x="2478" y="2294"/>
                  <a:pt x="2474" y="2311"/>
                </a:cubicBezTo>
                <a:cubicBezTo>
                  <a:pt x="2472" y="2318"/>
                  <a:pt x="2469" y="2324"/>
                  <a:pt x="2466" y="2329"/>
                </a:cubicBezTo>
                <a:cubicBezTo>
                  <a:pt x="2451" y="2354"/>
                  <a:pt x="2420" y="2366"/>
                  <a:pt x="2392" y="2358"/>
                </a:cubicBezTo>
                <a:cubicBezTo>
                  <a:pt x="2356" y="2349"/>
                  <a:pt x="2335" y="2312"/>
                  <a:pt x="2345" y="2277"/>
                </a:cubicBezTo>
                <a:cubicBezTo>
                  <a:pt x="2346" y="2270"/>
                  <a:pt x="2349" y="2264"/>
                  <a:pt x="2352" y="2259"/>
                </a:cubicBezTo>
                <a:cubicBezTo>
                  <a:pt x="2368" y="2234"/>
                  <a:pt x="2398" y="2222"/>
                  <a:pt x="2426" y="2230"/>
                </a:cubicBezTo>
                <a:close/>
                <a:moveTo>
                  <a:pt x="2288" y="448"/>
                </a:moveTo>
                <a:cubicBezTo>
                  <a:pt x="2292" y="465"/>
                  <a:pt x="2290" y="484"/>
                  <a:pt x="2280" y="500"/>
                </a:cubicBezTo>
                <a:cubicBezTo>
                  <a:pt x="2271" y="514"/>
                  <a:pt x="2257" y="525"/>
                  <a:pt x="2240" y="529"/>
                </a:cubicBezTo>
                <a:cubicBezTo>
                  <a:pt x="2204" y="538"/>
                  <a:pt x="2168" y="517"/>
                  <a:pt x="2159" y="481"/>
                </a:cubicBezTo>
                <a:cubicBezTo>
                  <a:pt x="2154" y="463"/>
                  <a:pt x="2157" y="445"/>
                  <a:pt x="2166" y="429"/>
                </a:cubicBezTo>
                <a:cubicBezTo>
                  <a:pt x="2173" y="418"/>
                  <a:pt x="2184" y="409"/>
                  <a:pt x="2196" y="404"/>
                </a:cubicBezTo>
                <a:lnTo>
                  <a:pt x="2196" y="404"/>
                </a:lnTo>
                <a:lnTo>
                  <a:pt x="2207" y="400"/>
                </a:lnTo>
                <a:cubicBezTo>
                  <a:pt x="2224" y="396"/>
                  <a:pt x="2242" y="398"/>
                  <a:pt x="2257" y="407"/>
                </a:cubicBezTo>
                <a:cubicBezTo>
                  <a:pt x="2272" y="416"/>
                  <a:pt x="2283" y="430"/>
                  <a:pt x="2288" y="44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52400" dist="139700" dir="2520000" sx="92000" sy="92000" algn="ctr" rotWithShape="0">
              <a:prstClr val="black">
                <a:alpha val="19000"/>
              </a:prstClr>
            </a:outerShdw>
          </a:effectLst>
        </p:spPr>
        <p:txBody>
          <a:bodyPr upright="1"/>
          <a:lstStyle/>
          <a:p>
            <a:pPr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>
              <a:latin typeface="+mn-lt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1636D023-DB62-4099-ACBC-8E451AC88351}"/>
              </a:ext>
            </a:extLst>
          </p:cNvPr>
          <p:cNvSpPr>
            <a:spLocks noEditPoints="1"/>
          </p:cNvSpPr>
          <p:nvPr userDrawn="1"/>
        </p:nvSpPr>
        <p:spPr bwMode="auto">
          <a:xfrm rot="13239008">
            <a:off x="9199033" y="2984501"/>
            <a:ext cx="1466851" cy="1090084"/>
          </a:xfrm>
          <a:custGeom>
            <a:avLst/>
            <a:gdLst>
              <a:gd name="T0" fmla="*/ 816389 w 1875"/>
              <a:gd name="T1" fmla="*/ 240640 h 1391"/>
              <a:gd name="T2" fmla="*/ 516324 w 1875"/>
              <a:gd name="T3" fmla="*/ 150253 h 1391"/>
              <a:gd name="T4" fmla="*/ 448926 w 1875"/>
              <a:gd name="T5" fmla="*/ 142623 h 1391"/>
              <a:gd name="T6" fmla="*/ 389148 w 1875"/>
              <a:gd name="T7" fmla="*/ 58106 h 1391"/>
              <a:gd name="T8" fmla="*/ 327025 w 1875"/>
              <a:gd name="T9" fmla="*/ 23477 h 1391"/>
              <a:gd name="T10" fmla="*/ 377426 w 1875"/>
              <a:gd name="T11" fmla="*/ 70431 h 1391"/>
              <a:gd name="T12" fmla="*/ 438377 w 1875"/>
              <a:gd name="T13" fmla="*/ 154362 h 1391"/>
              <a:gd name="T14" fmla="*/ 72672 w 1875"/>
              <a:gd name="T15" fmla="*/ 288181 h 1391"/>
              <a:gd name="T16" fmla="*/ 20512 w 1875"/>
              <a:gd name="T17" fmla="*/ 272334 h 1391"/>
              <a:gd name="T18" fmla="*/ 59779 w 1875"/>
              <a:gd name="T19" fmla="*/ 331027 h 1391"/>
              <a:gd name="T20" fmla="*/ 434861 w 1875"/>
              <a:gd name="T21" fmla="*/ 196620 h 1391"/>
              <a:gd name="T22" fmla="*/ 508119 w 1875"/>
              <a:gd name="T23" fmla="*/ 216576 h 1391"/>
              <a:gd name="T24" fmla="*/ 524529 w 1875"/>
              <a:gd name="T25" fmla="*/ 192512 h 1391"/>
              <a:gd name="T26" fmla="*/ 814045 w 1875"/>
              <a:gd name="T27" fmla="*/ 269399 h 1391"/>
              <a:gd name="T28" fmla="*/ 656980 w 1875"/>
              <a:gd name="T29" fmla="*/ 643859 h 1391"/>
              <a:gd name="T30" fmla="*/ 588996 w 1875"/>
              <a:gd name="T31" fmla="*/ 636229 h 1391"/>
              <a:gd name="T32" fmla="*/ 531561 w 1875"/>
              <a:gd name="T33" fmla="*/ 745397 h 1391"/>
              <a:gd name="T34" fmla="*/ 639984 w 1875"/>
              <a:gd name="T35" fmla="*/ 802916 h 1391"/>
              <a:gd name="T36" fmla="*/ 698004 w 1875"/>
              <a:gd name="T37" fmla="*/ 744223 h 1391"/>
              <a:gd name="T38" fmla="*/ 815217 w 1875"/>
              <a:gd name="T39" fmla="*/ 794112 h 1391"/>
              <a:gd name="T40" fmla="*/ 875582 w 1875"/>
              <a:gd name="T41" fmla="*/ 757722 h 1391"/>
              <a:gd name="T42" fmla="*/ 812873 w 1875"/>
              <a:gd name="T43" fmla="*/ 763592 h 1391"/>
              <a:gd name="T44" fmla="*/ 697418 w 1875"/>
              <a:gd name="T45" fmla="*/ 693747 h 1391"/>
              <a:gd name="T46" fmla="*/ 871480 w 1875"/>
              <a:gd name="T47" fmla="*/ 383263 h 1391"/>
              <a:gd name="T48" fmla="*/ 1098287 w 1875"/>
              <a:gd name="T49" fmla="*/ 268225 h 1391"/>
              <a:gd name="T50" fmla="*/ 502844 w 1875"/>
              <a:gd name="T51" fmla="*/ 210120 h 1391"/>
              <a:gd name="T52" fmla="*/ 445410 w 1875"/>
              <a:gd name="T53" fmla="*/ 158470 h 1391"/>
              <a:gd name="T54" fmla="*/ 509877 w 1875"/>
              <a:gd name="T55" fmla="*/ 154949 h 1391"/>
              <a:gd name="T56" fmla="*/ 502844 w 1875"/>
              <a:gd name="T57" fmla="*/ 210120 h 1391"/>
              <a:gd name="T58" fmla="*/ 681008 w 1875"/>
              <a:gd name="T59" fmla="*/ 761244 h 1391"/>
              <a:gd name="T60" fmla="*/ 577861 w 1875"/>
              <a:gd name="T61" fmla="*/ 789416 h 1391"/>
              <a:gd name="T62" fmla="*/ 547971 w 1875"/>
              <a:gd name="T63" fmla="*/ 678487 h 1391"/>
              <a:gd name="T64" fmla="*/ 651119 w 1875"/>
              <a:gd name="T65" fmla="*/ 650315 h 139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875" h="1391">
                <a:moveTo>
                  <a:pt x="1630" y="215"/>
                </a:moveTo>
                <a:cubicBezTo>
                  <a:pt x="1513" y="216"/>
                  <a:pt x="1415" y="300"/>
                  <a:pt x="1393" y="410"/>
                </a:cubicBezTo>
                <a:lnTo>
                  <a:pt x="898" y="314"/>
                </a:lnTo>
                <a:cubicBezTo>
                  <a:pt x="900" y="294"/>
                  <a:pt x="894" y="273"/>
                  <a:pt x="881" y="256"/>
                </a:cubicBezTo>
                <a:cubicBezTo>
                  <a:pt x="853" y="220"/>
                  <a:pt x="802" y="214"/>
                  <a:pt x="767" y="242"/>
                </a:cubicBezTo>
                <a:lnTo>
                  <a:pt x="766" y="243"/>
                </a:lnTo>
                <a:lnTo>
                  <a:pt x="655" y="110"/>
                </a:lnTo>
                <a:cubicBezTo>
                  <a:pt x="658" y="107"/>
                  <a:pt x="661" y="103"/>
                  <a:pt x="664" y="99"/>
                </a:cubicBezTo>
                <a:cubicBezTo>
                  <a:pt x="680" y="69"/>
                  <a:pt x="669" y="33"/>
                  <a:pt x="640" y="17"/>
                </a:cubicBezTo>
                <a:cubicBezTo>
                  <a:pt x="611" y="0"/>
                  <a:pt x="574" y="11"/>
                  <a:pt x="558" y="40"/>
                </a:cubicBezTo>
                <a:cubicBezTo>
                  <a:pt x="542" y="69"/>
                  <a:pt x="552" y="106"/>
                  <a:pt x="582" y="122"/>
                </a:cubicBezTo>
                <a:cubicBezTo>
                  <a:pt x="602" y="133"/>
                  <a:pt x="626" y="131"/>
                  <a:pt x="644" y="120"/>
                </a:cubicBezTo>
                <a:lnTo>
                  <a:pt x="756" y="253"/>
                </a:lnTo>
                <a:cubicBezTo>
                  <a:pt x="753" y="256"/>
                  <a:pt x="750" y="259"/>
                  <a:pt x="748" y="263"/>
                </a:cubicBezTo>
                <a:cubicBezTo>
                  <a:pt x="737" y="281"/>
                  <a:pt x="734" y="302"/>
                  <a:pt x="738" y="321"/>
                </a:cubicBezTo>
                <a:lnTo>
                  <a:pt x="124" y="491"/>
                </a:lnTo>
                <a:cubicBezTo>
                  <a:pt x="122" y="487"/>
                  <a:pt x="121" y="484"/>
                  <a:pt x="119" y="481"/>
                </a:cubicBezTo>
                <a:cubicBezTo>
                  <a:pt x="100" y="453"/>
                  <a:pt x="62" y="446"/>
                  <a:pt x="35" y="464"/>
                </a:cubicBezTo>
                <a:cubicBezTo>
                  <a:pt x="7" y="483"/>
                  <a:pt x="0" y="520"/>
                  <a:pt x="19" y="548"/>
                </a:cubicBezTo>
                <a:cubicBezTo>
                  <a:pt x="37" y="576"/>
                  <a:pt x="75" y="583"/>
                  <a:pt x="102" y="564"/>
                </a:cubicBezTo>
                <a:cubicBezTo>
                  <a:pt x="123" y="551"/>
                  <a:pt x="132" y="527"/>
                  <a:pt x="128" y="504"/>
                </a:cubicBezTo>
                <a:lnTo>
                  <a:pt x="742" y="335"/>
                </a:lnTo>
                <a:cubicBezTo>
                  <a:pt x="744" y="342"/>
                  <a:pt x="748" y="349"/>
                  <a:pt x="753" y="355"/>
                </a:cubicBezTo>
                <a:cubicBezTo>
                  <a:pt x="781" y="391"/>
                  <a:pt x="832" y="397"/>
                  <a:pt x="867" y="369"/>
                </a:cubicBezTo>
                <a:cubicBezTo>
                  <a:pt x="875" y="363"/>
                  <a:pt x="881" y="356"/>
                  <a:pt x="886" y="348"/>
                </a:cubicBezTo>
                <a:cubicBezTo>
                  <a:pt x="890" y="342"/>
                  <a:pt x="893" y="335"/>
                  <a:pt x="895" y="328"/>
                </a:cubicBezTo>
                <a:lnTo>
                  <a:pt x="1391" y="425"/>
                </a:lnTo>
                <a:cubicBezTo>
                  <a:pt x="1390" y="436"/>
                  <a:pt x="1389" y="447"/>
                  <a:pt x="1389" y="459"/>
                </a:cubicBezTo>
                <a:cubicBezTo>
                  <a:pt x="1389" y="533"/>
                  <a:pt x="1423" y="600"/>
                  <a:pt x="1476" y="644"/>
                </a:cubicBezTo>
                <a:lnTo>
                  <a:pt x="1121" y="1097"/>
                </a:lnTo>
                <a:cubicBezTo>
                  <a:pt x="1121" y="1097"/>
                  <a:pt x="1122" y="1097"/>
                  <a:pt x="1118" y="1095"/>
                </a:cubicBezTo>
                <a:cubicBezTo>
                  <a:pt x="1083" y="1077"/>
                  <a:pt x="1043" y="1073"/>
                  <a:pt x="1005" y="1084"/>
                </a:cubicBezTo>
                <a:cubicBezTo>
                  <a:pt x="970" y="1095"/>
                  <a:pt x="941" y="1118"/>
                  <a:pt x="922" y="1148"/>
                </a:cubicBezTo>
                <a:cubicBezTo>
                  <a:pt x="900" y="1185"/>
                  <a:pt x="894" y="1229"/>
                  <a:pt x="907" y="1270"/>
                </a:cubicBezTo>
                <a:cubicBezTo>
                  <a:pt x="918" y="1308"/>
                  <a:pt x="944" y="1339"/>
                  <a:pt x="979" y="1357"/>
                </a:cubicBezTo>
                <a:cubicBezTo>
                  <a:pt x="1014" y="1376"/>
                  <a:pt x="1054" y="1380"/>
                  <a:pt x="1092" y="1368"/>
                </a:cubicBezTo>
                <a:cubicBezTo>
                  <a:pt x="1126" y="1357"/>
                  <a:pt x="1156" y="1335"/>
                  <a:pt x="1175" y="1304"/>
                </a:cubicBezTo>
                <a:cubicBezTo>
                  <a:pt x="1182" y="1293"/>
                  <a:pt x="1187" y="1281"/>
                  <a:pt x="1191" y="1268"/>
                </a:cubicBezTo>
                <a:lnTo>
                  <a:pt x="1383" y="1315"/>
                </a:lnTo>
                <a:cubicBezTo>
                  <a:pt x="1382" y="1328"/>
                  <a:pt x="1384" y="1341"/>
                  <a:pt x="1391" y="1353"/>
                </a:cubicBezTo>
                <a:cubicBezTo>
                  <a:pt x="1409" y="1382"/>
                  <a:pt x="1446" y="1391"/>
                  <a:pt x="1474" y="1373"/>
                </a:cubicBezTo>
                <a:cubicBezTo>
                  <a:pt x="1503" y="1356"/>
                  <a:pt x="1512" y="1319"/>
                  <a:pt x="1494" y="1291"/>
                </a:cubicBezTo>
                <a:cubicBezTo>
                  <a:pt x="1477" y="1262"/>
                  <a:pt x="1440" y="1253"/>
                  <a:pt x="1412" y="1270"/>
                </a:cubicBezTo>
                <a:cubicBezTo>
                  <a:pt x="1400" y="1278"/>
                  <a:pt x="1391" y="1289"/>
                  <a:pt x="1387" y="1301"/>
                </a:cubicBezTo>
                <a:lnTo>
                  <a:pt x="1194" y="1254"/>
                </a:lnTo>
                <a:cubicBezTo>
                  <a:pt x="1198" y="1231"/>
                  <a:pt x="1197" y="1206"/>
                  <a:pt x="1190" y="1182"/>
                </a:cubicBezTo>
                <a:cubicBezTo>
                  <a:pt x="1180" y="1150"/>
                  <a:pt x="1160" y="1123"/>
                  <a:pt x="1133" y="1104"/>
                </a:cubicBezTo>
                <a:lnTo>
                  <a:pt x="1487" y="653"/>
                </a:lnTo>
                <a:cubicBezTo>
                  <a:pt x="1528" y="683"/>
                  <a:pt x="1578" y="701"/>
                  <a:pt x="1633" y="701"/>
                </a:cubicBezTo>
                <a:cubicBezTo>
                  <a:pt x="1767" y="700"/>
                  <a:pt x="1875" y="591"/>
                  <a:pt x="1874" y="457"/>
                </a:cubicBezTo>
                <a:cubicBezTo>
                  <a:pt x="1874" y="323"/>
                  <a:pt x="1764" y="214"/>
                  <a:pt x="1630" y="215"/>
                </a:cubicBezTo>
                <a:moveTo>
                  <a:pt x="858" y="358"/>
                </a:moveTo>
                <a:cubicBezTo>
                  <a:pt x="829" y="381"/>
                  <a:pt x="787" y="376"/>
                  <a:pt x="764" y="347"/>
                </a:cubicBezTo>
                <a:cubicBezTo>
                  <a:pt x="747" y="325"/>
                  <a:pt x="746" y="294"/>
                  <a:pt x="760" y="270"/>
                </a:cubicBezTo>
                <a:cubicBezTo>
                  <a:pt x="764" y="264"/>
                  <a:pt x="770" y="258"/>
                  <a:pt x="776" y="253"/>
                </a:cubicBezTo>
                <a:cubicBezTo>
                  <a:pt x="805" y="230"/>
                  <a:pt x="847" y="235"/>
                  <a:pt x="870" y="264"/>
                </a:cubicBezTo>
                <a:cubicBezTo>
                  <a:pt x="887" y="286"/>
                  <a:pt x="888" y="317"/>
                  <a:pt x="874" y="341"/>
                </a:cubicBezTo>
                <a:cubicBezTo>
                  <a:pt x="870" y="347"/>
                  <a:pt x="864" y="353"/>
                  <a:pt x="858" y="358"/>
                </a:cubicBezTo>
                <a:moveTo>
                  <a:pt x="1176" y="1187"/>
                </a:moveTo>
                <a:cubicBezTo>
                  <a:pt x="1188" y="1224"/>
                  <a:pt x="1183" y="1264"/>
                  <a:pt x="1162" y="1297"/>
                </a:cubicBezTo>
                <a:cubicBezTo>
                  <a:pt x="1145" y="1324"/>
                  <a:pt x="1119" y="1345"/>
                  <a:pt x="1088" y="1354"/>
                </a:cubicBezTo>
                <a:cubicBezTo>
                  <a:pt x="1054" y="1365"/>
                  <a:pt x="1017" y="1361"/>
                  <a:pt x="986" y="1345"/>
                </a:cubicBezTo>
                <a:cubicBezTo>
                  <a:pt x="954" y="1328"/>
                  <a:pt x="931" y="1300"/>
                  <a:pt x="920" y="1266"/>
                </a:cubicBezTo>
                <a:cubicBezTo>
                  <a:pt x="909" y="1229"/>
                  <a:pt x="914" y="1189"/>
                  <a:pt x="935" y="1156"/>
                </a:cubicBezTo>
                <a:cubicBezTo>
                  <a:pt x="952" y="1128"/>
                  <a:pt x="978" y="1108"/>
                  <a:pt x="1009" y="1098"/>
                </a:cubicBezTo>
                <a:cubicBezTo>
                  <a:pt x="1043" y="1088"/>
                  <a:pt x="1079" y="1091"/>
                  <a:pt x="1111" y="1108"/>
                </a:cubicBezTo>
                <a:cubicBezTo>
                  <a:pt x="1143" y="1124"/>
                  <a:pt x="1166" y="1152"/>
                  <a:pt x="1176" y="1187"/>
                </a:cubicBezTo>
              </a:path>
            </a:pathLst>
          </a:custGeom>
          <a:solidFill>
            <a:srgbClr val="C8D3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l-PL" sz="2400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7D05844F-2206-4D7C-83B5-75B0411224F7}"/>
              </a:ext>
            </a:extLst>
          </p:cNvPr>
          <p:cNvSpPr>
            <a:spLocks noEditPoints="1"/>
          </p:cNvSpPr>
          <p:nvPr userDrawn="1"/>
        </p:nvSpPr>
        <p:spPr bwMode="auto">
          <a:xfrm rot="2654194">
            <a:off x="2396067" y="3676651"/>
            <a:ext cx="1881717" cy="1595967"/>
          </a:xfrm>
          <a:custGeom>
            <a:avLst/>
            <a:gdLst>
              <a:gd name="T0" fmla="*/ 1066549 w 2407"/>
              <a:gd name="T1" fmla="*/ 460992 h 2041"/>
              <a:gd name="T2" fmla="*/ 1270008 w 2407"/>
              <a:gd name="T3" fmla="*/ 716708 h 2041"/>
              <a:gd name="T4" fmla="*/ 610964 w 2407"/>
              <a:gd name="T5" fmla="*/ 856296 h 2041"/>
              <a:gd name="T6" fmla="*/ 427441 w 2407"/>
              <a:gd name="T7" fmla="*/ 735476 h 2041"/>
              <a:gd name="T8" fmla="*/ 362943 w 2407"/>
              <a:gd name="T9" fmla="*/ 595302 h 2041"/>
              <a:gd name="T10" fmla="*/ 350630 w 2407"/>
              <a:gd name="T11" fmla="*/ 441638 h 2041"/>
              <a:gd name="T12" fmla="*/ 463794 w 2407"/>
              <a:gd name="T13" fmla="*/ 58064 h 2041"/>
              <a:gd name="T14" fmla="*/ 403401 w 2407"/>
              <a:gd name="T15" fmla="*/ 22287 h 2041"/>
              <a:gd name="T16" fmla="*/ 422163 w 2407"/>
              <a:gd name="T17" fmla="*/ 73900 h 2041"/>
              <a:gd name="T18" fmla="*/ 301964 w 2407"/>
              <a:gd name="T19" fmla="*/ 441638 h 2041"/>
              <a:gd name="T20" fmla="*/ 246848 w 2407"/>
              <a:gd name="T21" fmla="*/ 385333 h 2041"/>
              <a:gd name="T22" fmla="*/ 259748 w 2407"/>
              <a:gd name="T23" fmla="*/ 371844 h 2041"/>
              <a:gd name="T24" fmla="*/ 211082 w 2407"/>
              <a:gd name="T25" fmla="*/ 300290 h 2041"/>
              <a:gd name="T26" fmla="*/ 70947 w 2407"/>
              <a:gd name="T27" fmla="*/ 231083 h 2041"/>
              <a:gd name="T28" fmla="*/ 21695 w 2407"/>
              <a:gd name="T29" fmla="*/ 183576 h 2041"/>
              <a:gd name="T30" fmla="*/ 59220 w 2407"/>
              <a:gd name="T31" fmla="*/ 243399 h 2041"/>
              <a:gd name="T32" fmla="*/ 178247 w 2407"/>
              <a:gd name="T33" fmla="*/ 323164 h 2041"/>
              <a:gd name="T34" fmla="*/ 228086 w 2407"/>
              <a:gd name="T35" fmla="*/ 393544 h 2041"/>
              <a:gd name="T36" fmla="*/ 278511 w 2407"/>
              <a:gd name="T37" fmla="*/ 453368 h 2041"/>
              <a:gd name="T38" fmla="*/ 351217 w 2407"/>
              <a:gd name="T39" fmla="*/ 599994 h 2041"/>
              <a:gd name="T40" fmla="*/ 412196 w 2407"/>
              <a:gd name="T41" fmla="*/ 740755 h 2041"/>
              <a:gd name="T42" fmla="*/ 511287 w 2407"/>
              <a:gd name="T43" fmla="*/ 1007614 h 2041"/>
              <a:gd name="T44" fmla="*/ 1237174 w 2407"/>
              <a:gd name="T45" fmla="*/ 796473 h 2041"/>
              <a:gd name="T46" fmla="*/ 1278217 w 2407"/>
              <a:gd name="T47" fmla="*/ 855123 h 2041"/>
              <a:gd name="T48" fmla="*/ 1105834 w 2407"/>
              <a:gd name="T49" fmla="*/ 1124915 h 2041"/>
              <a:gd name="T50" fmla="*/ 1136910 w 2407"/>
              <a:gd name="T51" fmla="*/ 1188257 h 2041"/>
              <a:gd name="T52" fmla="*/ 1142187 w 2407"/>
              <a:gd name="T53" fmla="*/ 1127848 h 2041"/>
              <a:gd name="T54" fmla="*/ 1343301 w 2407"/>
              <a:gd name="T55" fmla="*/ 862161 h 2041"/>
              <a:gd name="T56" fmla="*/ 1294635 w 2407"/>
              <a:gd name="T57" fmla="*/ 703805 h 2041"/>
              <a:gd name="T58" fmla="*/ 1118147 w 2407"/>
              <a:gd name="T59" fmla="*/ 470376 h 2041"/>
              <a:gd name="T60" fmla="*/ 1078276 w 2407"/>
              <a:gd name="T61" fmla="*/ 412312 h 2041"/>
              <a:gd name="T62" fmla="*/ 186456 w 2407"/>
              <a:gd name="T63" fmla="*/ 326096 h 2041"/>
              <a:gd name="T64" fmla="*/ 212841 w 2407"/>
              <a:gd name="T65" fmla="*/ 308501 h 2041"/>
              <a:gd name="T66" fmla="*/ 251539 w 2407"/>
              <a:gd name="T67" fmla="*/ 368911 h 2041"/>
              <a:gd name="T68" fmla="*/ 238640 w 2407"/>
              <a:gd name="T69" fmla="*/ 380641 h 2041"/>
              <a:gd name="T70" fmla="*/ 197010 w 2407"/>
              <a:gd name="T71" fmla="*/ 378882 h 2041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2407" h="2041">
                <a:moveTo>
                  <a:pt x="1839" y="703"/>
                </a:moveTo>
                <a:cubicBezTo>
                  <a:pt x="1810" y="720"/>
                  <a:pt x="1801" y="757"/>
                  <a:pt x="1819" y="786"/>
                </a:cubicBezTo>
                <a:cubicBezTo>
                  <a:pt x="1835" y="812"/>
                  <a:pt x="1867" y="822"/>
                  <a:pt x="1895" y="809"/>
                </a:cubicBezTo>
                <a:lnTo>
                  <a:pt x="2166" y="1222"/>
                </a:lnTo>
                <a:cubicBezTo>
                  <a:pt x="2128" y="1250"/>
                  <a:pt x="2106" y="1296"/>
                  <a:pt x="2109" y="1343"/>
                </a:cubicBezTo>
                <a:lnTo>
                  <a:pt x="1042" y="1460"/>
                </a:lnTo>
                <a:cubicBezTo>
                  <a:pt x="1040" y="1445"/>
                  <a:pt x="1037" y="1429"/>
                  <a:pt x="1032" y="1414"/>
                </a:cubicBezTo>
                <a:cubicBezTo>
                  <a:pt x="993" y="1286"/>
                  <a:pt x="857" y="1214"/>
                  <a:pt x="729" y="1254"/>
                </a:cubicBezTo>
                <a:cubicBezTo>
                  <a:pt x="725" y="1255"/>
                  <a:pt x="721" y="1257"/>
                  <a:pt x="717" y="1258"/>
                </a:cubicBezTo>
                <a:lnTo>
                  <a:pt x="619" y="1015"/>
                </a:lnTo>
                <a:cubicBezTo>
                  <a:pt x="681" y="984"/>
                  <a:pt x="713" y="914"/>
                  <a:pt x="692" y="846"/>
                </a:cubicBezTo>
                <a:cubicBezTo>
                  <a:pt x="678" y="800"/>
                  <a:pt x="641" y="766"/>
                  <a:pt x="598" y="753"/>
                </a:cubicBezTo>
                <a:cubicBezTo>
                  <a:pt x="645" y="545"/>
                  <a:pt x="708" y="252"/>
                  <a:pt x="734" y="128"/>
                </a:cubicBezTo>
                <a:cubicBezTo>
                  <a:pt x="757" y="130"/>
                  <a:pt x="779" y="120"/>
                  <a:pt x="791" y="99"/>
                </a:cubicBezTo>
                <a:cubicBezTo>
                  <a:pt x="808" y="71"/>
                  <a:pt x="799" y="34"/>
                  <a:pt x="770" y="17"/>
                </a:cubicBezTo>
                <a:cubicBezTo>
                  <a:pt x="742" y="0"/>
                  <a:pt x="705" y="9"/>
                  <a:pt x="688" y="38"/>
                </a:cubicBezTo>
                <a:cubicBezTo>
                  <a:pt x="671" y="66"/>
                  <a:pt x="680" y="103"/>
                  <a:pt x="709" y="120"/>
                </a:cubicBezTo>
                <a:cubicBezTo>
                  <a:pt x="712" y="123"/>
                  <a:pt x="716" y="124"/>
                  <a:pt x="720" y="126"/>
                </a:cubicBezTo>
                <a:cubicBezTo>
                  <a:pt x="694" y="249"/>
                  <a:pt x="631" y="542"/>
                  <a:pt x="584" y="749"/>
                </a:cubicBezTo>
                <a:cubicBezTo>
                  <a:pt x="562" y="745"/>
                  <a:pt x="538" y="746"/>
                  <a:pt x="515" y="753"/>
                </a:cubicBezTo>
                <a:cubicBezTo>
                  <a:pt x="505" y="756"/>
                  <a:pt x="496" y="760"/>
                  <a:pt x="487" y="765"/>
                </a:cubicBezTo>
                <a:lnTo>
                  <a:pt x="421" y="657"/>
                </a:lnTo>
                <a:cubicBezTo>
                  <a:pt x="429" y="652"/>
                  <a:pt x="436" y="646"/>
                  <a:pt x="441" y="638"/>
                </a:cubicBezTo>
                <a:lnTo>
                  <a:pt x="443" y="634"/>
                </a:lnTo>
                <a:cubicBezTo>
                  <a:pt x="466" y="597"/>
                  <a:pt x="456" y="549"/>
                  <a:pt x="421" y="525"/>
                </a:cubicBezTo>
                <a:cubicBezTo>
                  <a:pt x="403" y="512"/>
                  <a:pt x="381" y="508"/>
                  <a:pt x="360" y="512"/>
                </a:cubicBezTo>
                <a:cubicBezTo>
                  <a:pt x="341" y="515"/>
                  <a:pt x="325" y="525"/>
                  <a:pt x="313" y="539"/>
                </a:cubicBezTo>
                <a:cubicBezTo>
                  <a:pt x="251" y="493"/>
                  <a:pt x="171" y="433"/>
                  <a:pt x="121" y="394"/>
                </a:cubicBezTo>
                <a:cubicBezTo>
                  <a:pt x="132" y="376"/>
                  <a:pt x="132" y="352"/>
                  <a:pt x="120" y="332"/>
                </a:cubicBezTo>
                <a:cubicBezTo>
                  <a:pt x="102" y="304"/>
                  <a:pt x="65" y="296"/>
                  <a:pt x="37" y="313"/>
                </a:cubicBezTo>
                <a:cubicBezTo>
                  <a:pt x="8" y="331"/>
                  <a:pt x="0" y="368"/>
                  <a:pt x="18" y="397"/>
                </a:cubicBezTo>
                <a:cubicBezTo>
                  <a:pt x="36" y="425"/>
                  <a:pt x="73" y="433"/>
                  <a:pt x="101" y="415"/>
                </a:cubicBezTo>
                <a:cubicBezTo>
                  <a:pt x="105" y="413"/>
                  <a:pt x="109" y="410"/>
                  <a:pt x="112" y="406"/>
                </a:cubicBezTo>
                <a:cubicBezTo>
                  <a:pt x="147" y="433"/>
                  <a:pt x="206" y="477"/>
                  <a:pt x="304" y="551"/>
                </a:cubicBezTo>
                <a:cubicBezTo>
                  <a:pt x="284" y="587"/>
                  <a:pt x="294" y="634"/>
                  <a:pt x="328" y="658"/>
                </a:cubicBezTo>
                <a:cubicBezTo>
                  <a:pt x="346" y="670"/>
                  <a:pt x="368" y="675"/>
                  <a:pt x="389" y="671"/>
                </a:cubicBezTo>
                <a:cubicBezTo>
                  <a:pt x="396" y="670"/>
                  <a:pt x="402" y="667"/>
                  <a:pt x="409" y="665"/>
                </a:cubicBezTo>
                <a:lnTo>
                  <a:pt x="475" y="773"/>
                </a:lnTo>
                <a:cubicBezTo>
                  <a:pt x="427" y="808"/>
                  <a:pt x="404" y="870"/>
                  <a:pt x="422" y="930"/>
                </a:cubicBezTo>
                <a:cubicBezTo>
                  <a:pt x="445" y="1004"/>
                  <a:pt x="524" y="1046"/>
                  <a:pt x="599" y="1023"/>
                </a:cubicBezTo>
                <a:cubicBezTo>
                  <a:pt x="601" y="1022"/>
                  <a:pt x="604" y="1021"/>
                  <a:pt x="606" y="1020"/>
                </a:cubicBezTo>
                <a:lnTo>
                  <a:pt x="703" y="1263"/>
                </a:lnTo>
                <a:cubicBezTo>
                  <a:pt x="591" y="1312"/>
                  <a:pt x="531" y="1438"/>
                  <a:pt x="568" y="1557"/>
                </a:cubicBezTo>
                <a:cubicBezTo>
                  <a:pt x="608" y="1685"/>
                  <a:pt x="744" y="1757"/>
                  <a:pt x="872" y="1718"/>
                </a:cubicBezTo>
                <a:cubicBezTo>
                  <a:pt x="980" y="1684"/>
                  <a:pt x="1047" y="1582"/>
                  <a:pt x="1042" y="1475"/>
                </a:cubicBezTo>
                <a:lnTo>
                  <a:pt x="2110" y="1358"/>
                </a:lnTo>
                <a:cubicBezTo>
                  <a:pt x="2111" y="1364"/>
                  <a:pt x="2113" y="1371"/>
                  <a:pt x="2115" y="1377"/>
                </a:cubicBezTo>
                <a:cubicBezTo>
                  <a:pt x="2126" y="1413"/>
                  <a:pt x="2150" y="1441"/>
                  <a:pt x="2180" y="1458"/>
                </a:cubicBezTo>
                <a:lnTo>
                  <a:pt x="1935" y="1916"/>
                </a:lnTo>
                <a:cubicBezTo>
                  <a:pt x="1920" y="1910"/>
                  <a:pt x="1902" y="1910"/>
                  <a:pt x="1886" y="1918"/>
                </a:cubicBezTo>
                <a:cubicBezTo>
                  <a:pt x="1856" y="1933"/>
                  <a:pt x="1844" y="1969"/>
                  <a:pt x="1859" y="1999"/>
                </a:cubicBezTo>
                <a:cubicBezTo>
                  <a:pt x="1873" y="2029"/>
                  <a:pt x="1910" y="2041"/>
                  <a:pt x="1939" y="2026"/>
                </a:cubicBezTo>
                <a:cubicBezTo>
                  <a:pt x="1969" y="2011"/>
                  <a:pt x="1982" y="1975"/>
                  <a:pt x="1967" y="1945"/>
                </a:cubicBezTo>
                <a:cubicBezTo>
                  <a:pt x="1962" y="1936"/>
                  <a:pt x="1955" y="1929"/>
                  <a:pt x="1948" y="1923"/>
                </a:cubicBezTo>
                <a:lnTo>
                  <a:pt x="2193" y="1465"/>
                </a:lnTo>
                <a:cubicBezTo>
                  <a:pt x="2223" y="1478"/>
                  <a:pt x="2258" y="1481"/>
                  <a:pt x="2291" y="1470"/>
                </a:cubicBezTo>
                <a:cubicBezTo>
                  <a:pt x="2366" y="1447"/>
                  <a:pt x="2407" y="1368"/>
                  <a:pt x="2384" y="1294"/>
                </a:cubicBezTo>
                <a:cubicBezTo>
                  <a:pt x="2361" y="1219"/>
                  <a:pt x="2282" y="1177"/>
                  <a:pt x="2208" y="1200"/>
                </a:cubicBezTo>
                <a:cubicBezTo>
                  <a:pt x="2197" y="1204"/>
                  <a:pt x="2187" y="1208"/>
                  <a:pt x="2178" y="1214"/>
                </a:cubicBezTo>
                <a:lnTo>
                  <a:pt x="1907" y="802"/>
                </a:lnTo>
                <a:cubicBezTo>
                  <a:pt x="1931" y="783"/>
                  <a:pt x="1938" y="750"/>
                  <a:pt x="1922" y="723"/>
                </a:cubicBezTo>
                <a:cubicBezTo>
                  <a:pt x="1904" y="695"/>
                  <a:pt x="1867" y="686"/>
                  <a:pt x="1839" y="703"/>
                </a:cubicBezTo>
                <a:close/>
                <a:moveTo>
                  <a:pt x="336" y="646"/>
                </a:moveTo>
                <a:cubicBezTo>
                  <a:pt x="307" y="626"/>
                  <a:pt x="299" y="586"/>
                  <a:pt x="318" y="556"/>
                </a:cubicBezTo>
                <a:lnTo>
                  <a:pt x="320" y="553"/>
                </a:lnTo>
                <a:cubicBezTo>
                  <a:pt x="330" y="539"/>
                  <a:pt x="345" y="529"/>
                  <a:pt x="363" y="526"/>
                </a:cubicBezTo>
                <a:cubicBezTo>
                  <a:pt x="380" y="522"/>
                  <a:pt x="398" y="526"/>
                  <a:pt x="413" y="537"/>
                </a:cubicBezTo>
                <a:cubicBezTo>
                  <a:pt x="443" y="557"/>
                  <a:pt x="451" y="599"/>
                  <a:pt x="429" y="629"/>
                </a:cubicBezTo>
                <a:cubicBezTo>
                  <a:pt x="425" y="636"/>
                  <a:pt x="419" y="642"/>
                  <a:pt x="412" y="646"/>
                </a:cubicBezTo>
                <a:lnTo>
                  <a:pt x="407" y="649"/>
                </a:lnTo>
                <a:cubicBezTo>
                  <a:pt x="401" y="653"/>
                  <a:pt x="394" y="656"/>
                  <a:pt x="386" y="657"/>
                </a:cubicBezTo>
                <a:cubicBezTo>
                  <a:pt x="369" y="660"/>
                  <a:pt x="351" y="656"/>
                  <a:pt x="336" y="646"/>
                </a:cubicBezTo>
                <a:close/>
              </a:path>
            </a:pathLst>
          </a:custGeom>
          <a:solidFill>
            <a:srgbClr val="C8D3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l-PL" sz="2400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B8D2A92C-F1E3-4ECA-B55C-0C9747158C10}"/>
              </a:ext>
            </a:extLst>
          </p:cNvPr>
          <p:cNvSpPr>
            <a:spLocks noEditPoints="1"/>
          </p:cNvSpPr>
          <p:nvPr userDrawn="1"/>
        </p:nvSpPr>
        <p:spPr bwMode="auto">
          <a:xfrm rot="2654194">
            <a:off x="6542617" y="2836334"/>
            <a:ext cx="1913467" cy="2738967"/>
          </a:xfrm>
          <a:custGeom>
            <a:avLst/>
            <a:gdLst>
              <a:gd name="T0" fmla="*/ 1191156 w 2448"/>
              <a:gd name="T1" fmla="*/ 265707 h 3502"/>
              <a:gd name="T2" fmla="*/ 936746 w 2448"/>
              <a:gd name="T3" fmla="*/ 187109 h 3502"/>
              <a:gd name="T4" fmla="*/ 941435 w 2448"/>
              <a:gd name="T5" fmla="*/ 23462 h 3502"/>
              <a:gd name="T6" fmla="*/ 911539 w 2448"/>
              <a:gd name="T7" fmla="*/ 75665 h 3502"/>
              <a:gd name="T8" fmla="*/ 925022 w 2448"/>
              <a:gd name="T9" fmla="*/ 272159 h 3502"/>
              <a:gd name="T10" fmla="*/ 1189984 w 2448"/>
              <a:gd name="T11" fmla="*/ 273919 h 3502"/>
              <a:gd name="T12" fmla="*/ 1235121 w 2448"/>
              <a:gd name="T13" fmla="*/ 362488 h 3502"/>
              <a:gd name="T14" fmla="*/ 741542 w 2448"/>
              <a:gd name="T15" fmla="*/ 1041713 h 3502"/>
              <a:gd name="T16" fmla="*/ 395684 w 2448"/>
              <a:gd name="T17" fmla="*/ 1229409 h 3502"/>
              <a:gd name="T18" fmla="*/ 454304 w 2448"/>
              <a:gd name="T19" fmla="*/ 936720 h 3502"/>
              <a:gd name="T20" fmla="*/ 732162 w 2448"/>
              <a:gd name="T21" fmla="*/ 623503 h 3502"/>
              <a:gd name="T22" fmla="*/ 672370 w 2448"/>
              <a:gd name="T23" fmla="*/ 642859 h 3502"/>
              <a:gd name="T24" fmla="*/ 388650 w 2448"/>
              <a:gd name="T25" fmla="*/ 942586 h 3502"/>
              <a:gd name="T26" fmla="*/ 256169 w 2448"/>
              <a:gd name="T27" fmla="*/ 834074 h 3502"/>
              <a:gd name="T28" fmla="*/ 278444 w 2448"/>
              <a:gd name="T29" fmla="*/ 889796 h 3502"/>
              <a:gd name="T30" fmla="*/ 414443 w 2448"/>
              <a:gd name="T31" fmla="*/ 1010039 h 3502"/>
              <a:gd name="T32" fmla="*/ 364030 w 2448"/>
              <a:gd name="T33" fmla="*/ 1232928 h 3502"/>
              <a:gd name="T34" fmla="*/ 320651 w 2448"/>
              <a:gd name="T35" fmla="*/ 1369594 h 3502"/>
              <a:gd name="T36" fmla="*/ 3517 w 2448"/>
              <a:gd name="T37" fmla="*/ 1592483 h 3502"/>
              <a:gd name="T38" fmla="*/ 67999 w 2448"/>
              <a:gd name="T39" fmla="*/ 1579579 h 3502"/>
              <a:gd name="T40" fmla="*/ 344685 w 2448"/>
              <a:gd name="T41" fmla="*/ 1520924 h 3502"/>
              <a:gd name="T42" fmla="*/ 369892 w 2448"/>
              <a:gd name="T43" fmla="*/ 1576646 h 3502"/>
              <a:gd name="T44" fmla="*/ 379271 w 2448"/>
              <a:gd name="T45" fmla="*/ 1402441 h 3502"/>
              <a:gd name="T46" fmla="*/ 473063 w 2448"/>
              <a:gd name="T47" fmla="*/ 1290410 h 3502"/>
              <a:gd name="T48" fmla="*/ 903333 w 2448"/>
              <a:gd name="T49" fmla="*/ 1155503 h 3502"/>
              <a:gd name="T50" fmla="*/ 874609 w 2448"/>
              <a:gd name="T51" fmla="*/ 1538521 h 3502"/>
              <a:gd name="T52" fmla="*/ 1092089 w 2448"/>
              <a:gd name="T53" fmla="*/ 1985472 h 3502"/>
              <a:gd name="T54" fmla="*/ 1144847 w 2448"/>
              <a:gd name="T55" fmla="*/ 2022424 h 3502"/>
              <a:gd name="T56" fmla="*/ 934987 w 2448"/>
              <a:gd name="T57" fmla="*/ 1596002 h 3502"/>
              <a:gd name="T58" fmla="*/ 967814 w 2448"/>
              <a:gd name="T59" fmla="*/ 1552011 h 3502"/>
              <a:gd name="T60" fmla="*/ 1199363 w 2448"/>
              <a:gd name="T61" fmla="*/ 1556704 h 3502"/>
              <a:gd name="T62" fmla="*/ 1136054 w 2448"/>
              <a:gd name="T63" fmla="*/ 1533242 h 3502"/>
              <a:gd name="T64" fmla="*/ 919746 w 2448"/>
              <a:gd name="T65" fmla="*/ 1503328 h 3502"/>
              <a:gd name="T66" fmla="*/ 1049882 w 2448"/>
              <a:gd name="T67" fmla="*/ 946692 h 3502"/>
              <a:gd name="T68" fmla="*/ 1301362 w 2448"/>
              <a:gd name="T69" fmla="*/ 368940 h 3502"/>
              <a:gd name="T70" fmla="*/ 1376395 w 2448"/>
              <a:gd name="T71" fmla="*/ 593002 h 3502"/>
              <a:gd name="T72" fmla="*/ 1425050 w 2448"/>
              <a:gd name="T73" fmla="*/ 604733 h 3502"/>
              <a:gd name="T74" fmla="*/ 1350016 w 2448"/>
              <a:gd name="T75" fmla="*/ 331401 h 3502"/>
              <a:gd name="T76" fmla="*/ 464856 w 2448"/>
              <a:gd name="T77" fmla="*/ 1293343 h 3502"/>
              <a:gd name="T78" fmla="*/ 314789 w 2448"/>
              <a:gd name="T79" fmla="*/ 1339680 h 3502"/>
              <a:gd name="T80" fmla="*/ 464856 w 2448"/>
              <a:gd name="T81" fmla="*/ 1293343 h 3502"/>
              <a:gd name="T82" fmla="*/ 910367 w 2448"/>
              <a:gd name="T83" fmla="*/ 1588377 h 3502"/>
              <a:gd name="T84" fmla="*/ 930298 w 2448"/>
              <a:gd name="T85" fmla="*/ 1512712 h 3502"/>
              <a:gd name="T86" fmla="*/ 1342982 w 2448"/>
              <a:gd name="T87" fmla="*/ 327295 h 3502"/>
              <a:gd name="T88" fmla="*/ 1201122 w 2448"/>
              <a:gd name="T89" fmla="*/ 309112 h 3502"/>
              <a:gd name="T90" fmla="*/ 1351189 w 2448"/>
              <a:gd name="T91" fmla="*/ 262774 h 350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2448" h="3502">
                <a:moveTo>
                  <a:pt x="2133" y="345"/>
                </a:moveTo>
                <a:cubicBezTo>
                  <a:pt x="2099" y="356"/>
                  <a:pt x="2069" y="379"/>
                  <a:pt x="2050" y="409"/>
                </a:cubicBezTo>
                <a:cubicBezTo>
                  <a:pt x="2042" y="423"/>
                  <a:pt x="2036" y="438"/>
                  <a:pt x="2032" y="453"/>
                </a:cubicBezTo>
                <a:lnTo>
                  <a:pt x="1671" y="398"/>
                </a:lnTo>
                <a:cubicBezTo>
                  <a:pt x="1673" y="363"/>
                  <a:pt x="1651" y="331"/>
                  <a:pt x="1616" y="322"/>
                </a:cubicBezTo>
                <a:cubicBezTo>
                  <a:pt x="1610" y="320"/>
                  <a:pt x="1604" y="319"/>
                  <a:pt x="1598" y="319"/>
                </a:cubicBezTo>
                <a:lnTo>
                  <a:pt x="1569" y="127"/>
                </a:lnTo>
                <a:cubicBezTo>
                  <a:pt x="1574" y="126"/>
                  <a:pt x="1578" y="124"/>
                  <a:pt x="1582" y="122"/>
                </a:cubicBezTo>
                <a:cubicBezTo>
                  <a:pt x="1611" y="106"/>
                  <a:pt x="1622" y="69"/>
                  <a:pt x="1606" y="40"/>
                </a:cubicBezTo>
                <a:cubicBezTo>
                  <a:pt x="1590" y="11"/>
                  <a:pt x="1554" y="0"/>
                  <a:pt x="1524" y="16"/>
                </a:cubicBezTo>
                <a:cubicBezTo>
                  <a:pt x="1495" y="32"/>
                  <a:pt x="1484" y="69"/>
                  <a:pt x="1500" y="98"/>
                </a:cubicBezTo>
                <a:cubicBezTo>
                  <a:pt x="1512" y="119"/>
                  <a:pt x="1533" y="130"/>
                  <a:pt x="1555" y="129"/>
                </a:cubicBezTo>
                <a:lnTo>
                  <a:pt x="1583" y="321"/>
                </a:lnTo>
                <a:cubicBezTo>
                  <a:pt x="1556" y="326"/>
                  <a:pt x="1533" y="346"/>
                  <a:pt x="1526" y="374"/>
                </a:cubicBezTo>
                <a:cubicBezTo>
                  <a:pt x="1515" y="413"/>
                  <a:pt x="1539" y="454"/>
                  <a:pt x="1578" y="464"/>
                </a:cubicBezTo>
                <a:cubicBezTo>
                  <a:pt x="1618" y="475"/>
                  <a:pt x="1658" y="452"/>
                  <a:pt x="1669" y="412"/>
                </a:cubicBezTo>
                <a:lnTo>
                  <a:pt x="2030" y="467"/>
                </a:lnTo>
                <a:cubicBezTo>
                  <a:pt x="2027" y="488"/>
                  <a:pt x="2028" y="510"/>
                  <a:pt x="2035" y="531"/>
                </a:cubicBezTo>
                <a:cubicBezTo>
                  <a:pt x="2047" y="569"/>
                  <a:pt x="2072" y="600"/>
                  <a:pt x="2107" y="618"/>
                </a:cubicBezTo>
                <a:lnTo>
                  <a:pt x="1654" y="1450"/>
                </a:lnTo>
                <a:cubicBezTo>
                  <a:pt x="1592" y="1418"/>
                  <a:pt x="1518" y="1410"/>
                  <a:pt x="1447" y="1432"/>
                </a:cubicBezTo>
                <a:cubicBezTo>
                  <a:pt x="1302" y="1477"/>
                  <a:pt x="1220" y="1631"/>
                  <a:pt x="1265" y="1776"/>
                </a:cubicBezTo>
                <a:cubicBezTo>
                  <a:pt x="1272" y="1798"/>
                  <a:pt x="1281" y="1818"/>
                  <a:pt x="1293" y="1837"/>
                </a:cubicBezTo>
                <a:lnTo>
                  <a:pt x="786" y="2159"/>
                </a:lnTo>
                <a:cubicBezTo>
                  <a:pt x="760" y="2122"/>
                  <a:pt x="719" y="2099"/>
                  <a:pt x="675" y="2096"/>
                </a:cubicBezTo>
                <a:lnTo>
                  <a:pt x="721" y="1724"/>
                </a:lnTo>
                <a:cubicBezTo>
                  <a:pt x="756" y="1725"/>
                  <a:pt x="787" y="1702"/>
                  <a:pt x="796" y="1667"/>
                </a:cubicBezTo>
                <a:cubicBezTo>
                  <a:pt x="802" y="1641"/>
                  <a:pt x="793" y="1614"/>
                  <a:pt x="775" y="1597"/>
                </a:cubicBezTo>
                <a:lnTo>
                  <a:pt x="1158" y="1105"/>
                </a:lnTo>
                <a:cubicBezTo>
                  <a:pt x="1165" y="1109"/>
                  <a:pt x="1172" y="1112"/>
                  <a:pt x="1180" y="1113"/>
                </a:cubicBezTo>
                <a:cubicBezTo>
                  <a:pt x="1213" y="1119"/>
                  <a:pt x="1244" y="1096"/>
                  <a:pt x="1249" y="1063"/>
                </a:cubicBezTo>
                <a:cubicBezTo>
                  <a:pt x="1254" y="1031"/>
                  <a:pt x="1232" y="999"/>
                  <a:pt x="1199" y="994"/>
                </a:cubicBezTo>
                <a:cubicBezTo>
                  <a:pt x="1167" y="989"/>
                  <a:pt x="1135" y="1011"/>
                  <a:pt x="1130" y="1044"/>
                </a:cubicBezTo>
                <a:cubicBezTo>
                  <a:pt x="1127" y="1064"/>
                  <a:pt x="1134" y="1083"/>
                  <a:pt x="1147" y="1096"/>
                </a:cubicBezTo>
                <a:lnTo>
                  <a:pt x="763" y="1588"/>
                </a:lnTo>
                <a:cubicBezTo>
                  <a:pt x="756" y="1584"/>
                  <a:pt x="749" y="1580"/>
                  <a:pt x="741" y="1578"/>
                </a:cubicBezTo>
                <a:cubicBezTo>
                  <a:pt x="711" y="1571"/>
                  <a:pt x="680" y="1583"/>
                  <a:pt x="663" y="1607"/>
                </a:cubicBezTo>
                <a:lnTo>
                  <a:pt x="482" y="1505"/>
                </a:lnTo>
                <a:cubicBezTo>
                  <a:pt x="484" y="1500"/>
                  <a:pt x="486" y="1496"/>
                  <a:pt x="486" y="1491"/>
                </a:cubicBezTo>
                <a:cubicBezTo>
                  <a:pt x="492" y="1458"/>
                  <a:pt x="470" y="1427"/>
                  <a:pt x="437" y="1422"/>
                </a:cubicBezTo>
                <a:cubicBezTo>
                  <a:pt x="404" y="1416"/>
                  <a:pt x="373" y="1439"/>
                  <a:pt x="367" y="1471"/>
                </a:cubicBezTo>
                <a:cubicBezTo>
                  <a:pt x="362" y="1504"/>
                  <a:pt x="384" y="1535"/>
                  <a:pt x="417" y="1541"/>
                </a:cubicBezTo>
                <a:cubicBezTo>
                  <a:pt x="440" y="1545"/>
                  <a:pt x="462" y="1535"/>
                  <a:pt x="475" y="1517"/>
                </a:cubicBezTo>
                <a:lnTo>
                  <a:pt x="656" y="1620"/>
                </a:lnTo>
                <a:cubicBezTo>
                  <a:pt x="655" y="1624"/>
                  <a:pt x="653" y="1628"/>
                  <a:pt x="652" y="1633"/>
                </a:cubicBezTo>
                <a:cubicBezTo>
                  <a:pt x="642" y="1673"/>
                  <a:pt x="667" y="1712"/>
                  <a:pt x="707" y="1722"/>
                </a:cubicBezTo>
                <a:lnTo>
                  <a:pt x="660" y="2096"/>
                </a:lnTo>
                <a:cubicBezTo>
                  <a:pt x="647" y="2096"/>
                  <a:pt x="634" y="2098"/>
                  <a:pt x="621" y="2102"/>
                </a:cubicBezTo>
                <a:cubicBezTo>
                  <a:pt x="587" y="2113"/>
                  <a:pt x="557" y="2136"/>
                  <a:pt x="539" y="2166"/>
                </a:cubicBezTo>
                <a:cubicBezTo>
                  <a:pt x="516" y="2203"/>
                  <a:pt x="510" y="2247"/>
                  <a:pt x="523" y="2288"/>
                </a:cubicBezTo>
                <a:cubicBezTo>
                  <a:pt x="528" y="2305"/>
                  <a:pt x="537" y="2321"/>
                  <a:pt x="547" y="2335"/>
                </a:cubicBezTo>
                <a:lnTo>
                  <a:pt x="108" y="2682"/>
                </a:lnTo>
                <a:cubicBezTo>
                  <a:pt x="99" y="2673"/>
                  <a:pt x="88" y="2667"/>
                  <a:pt x="75" y="2665"/>
                </a:cubicBezTo>
                <a:cubicBezTo>
                  <a:pt x="42" y="2660"/>
                  <a:pt x="11" y="2682"/>
                  <a:pt x="6" y="2715"/>
                </a:cubicBezTo>
                <a:cubicBezTo>
                  <a:pt x="0" y="2748"/>
                  <a:pt x="22" y="2779"/>
                  <a:pt x="55" y="2784"/>
                </a:cubicBezTo>
                <a:cubicBezTo>
                  <a:pt x="88" y="2790"/>
                  <a:pt x="119" y="2767"/>
                  <a:pt x="125" y="2734"/>
                </a:cubicBezTo>
                <a:cubicBezTo>
                  <a:pt x="127" y="2720"/>
                  <a:pt x="124" y="2705"/>
                  <a:pt x="116" y="2693"/>
                </a:cubicBezTo>
                <a:lnTo>
                  <a:pt x="557" y="2346"/>
                </a:lnTo>
                <a:cubicBezTo>
                  <a:pt x="577" y="2367"/>
                  <a:pt x="604" y="2383"/>
                  <a:pt x="633" y="2389"/>
                </a:cubicBezTo>
                <a:lnTo>
                  <a:pt x="588" y="2593"/>
                </a:lnTo>
                <a:cubicBezTo>
                  <a:pt x="568" y="2591"/>
                  <a:pt x="547" y="2599"/>
                  <a:pt x="534" y="2617"/>
                </a:cubicBezTo>
                <a:cubicBezTo>
                  <a:pt x="514" y="2644"/>
                  <a:pt x="520" y="2682"/>
                  <a:pt x="547" y="2701"/>
                </a:cubicBezTo>
                <a:cubicBezTo>
                  <a:pt x="574" y="2721"/>
                  <a:pt x="612" y="2715"/>
                  <a:pt x="631" y="2688"/>
                </a:cubicBezTo>
                <a:cubicBezTo>
                  <a:pt x="651" y="2662"/>
                  <a:pt x="645" y="2624"/>
                  <a:pt x="619" y="2604"/>
                </a:cubicBezTo>
                <a:cubicBezTo>
                  <a:pt x="614" y="2600"/>
                  <a:pt x="608" y="2598"/>
                  <a:pt x="603" y="2596"/>
                </a:cubicBezTo>
                <a:lnTo>
                  <a:pt x="647" y="2391"/>
                </a:lnTo>
                <a:cubicBezTo>
                  <a:pt x="667" y="2394"/>
                  <a:pt x="688" y="2392"/>
                  <a:pt x="708" y="2386"/>
                </a:cubicBezTo>
                <a:cubicBezTo>
                  <a:pt x="743" y="2375"/>
                  <a:pt x="772" y="2353"/>
                  <a:pt x="791" y="2322"/>
                </a:cubicBezTo>
                <a:cubicBezTo>
                  <a:pt x="813" y="2286"/>
                  <a:pt x="819" y="2241"/>
                  <a:pt x="807" y="2200"/>
                </a:cubicBezTo>
                <a:cubicBezTo>
                  <a:pt x="803" y="2190"/>
                  <a:pt x="799" y="2180"/>
                  <a:pt x="794" y="2171"/>
                </a:cubicBezTo>
                <a:lnTo>
                  <a:pt x="1300" y="1849"/>
                </a:lnTo>
                <a:cubicBezTo>
                  <a:pt x="1354" y="1928"/>
                  <a:pt x="1445" y="1974"/>
                  <a:pt x="1541" y="1970"/>
                </a:cubicBezTo>
                <a:lnTo>
                  <a:pt x="1555" y="2564"/>
                </a:lnTo>
                <a:cubicBezTo>
                  <a:pt x="1533" y="2569"/>
                  <a:pt x="1513" y="2582"/>
                  <a:pt x="1501" y="2601"/>
                </a:cubicBezTo>
                <a:cubicBezTo>
                  <a:pt x="1497" y="2608"/>
                  <a:pt x="1494" y="2615"/>
                  <a:pt x="1492" y="2623"/>
                </a:cubicBezTo>
                <a:cubicBezTo>
                  <a:pt x="1480" y="2666"/>
                  <a:pt x="1506" y="2711"/>
                  <a:pt x="1549" y="2722"/>
                </a:cubicBezTo>
                <a:cubicBezTo>
                  <a:pt x="1560" y="2725"/>
                  <a:pt x="1570" y="2725"/>
                  <a:pt x="1581" y="2724"/>
                </a:cubicBezTo>
                <a:lnTo>
                  <a:pt x="1863" y="3385"/>
                </a:lnTo>
                <a:cubicBezTo>
                  <a:pt x="1849" y="3393"/>
                  <a:pt x="1838" y="3407"/>
                  <a:pt x="1834" y="3425"/>
                </a:cubicBezTo>
                <a:cubicBezTo>
                  <a:pt x="1828" y="3458"/>
                  <a:pt x="1849" y="3490"/>
                  <a:pt x="1882" y="3496"/>
                </a:cubicBezTo>
                <a:cubicBezTo>
                  <a:pt x="1915" y="3502"/>
                  <a:pt x="1946" y="3481"/>
                  <a:pt x="1953" y="3448"/>
                </a:cubicBezTo>
                <a:cubicBezTo>
                  <a:pt x="1959" y="3416"/>
                  <a:pt x="1938" y="3384"/>
                  <a:pt x="1905" y="3378"/>
                </a:cubicBezTo>
                <a:cubicBezTo>
                  <a:pt x="1895" y="3376"/>
                  <a:pt x="1885" y="3377"/>
                  <a:pt x="1877" y="3379"/>
                </a:cubicBezTo>
                <a:lnTo>
                  <a:pt x="1595" y="2721"/>
                </a:lnTo>
                <a:cubicBezTo>
                  <a:pt x="1613" y="2715"/>
                  <a:pt x="1629" y="2703"/>
                  <a:pt x="1639" y="2687"/>
                </a:cubicBezTo>
                <a:cubicBezTo>
                  <a:pt x="1643" y="2680"/>
                  <a:pt x="1647" y="2672"/>
                  <a:pt x="1649" y="2665"/>
                </a:cubicBezTo>
                <a:cubicBezTo>
                  <a:pt x="1650" y="2658"/>
                  <a:pt x="1651" y="2652"/>
                  <a:pt x="1651" y="2646"/>
                </a:cubicBezTo>
                <a:lnTo>
                  <a:pt x="1939" y="2629"/>
                </a:lnTo>
                <a:cubicBezTo>
                  <a:pt x="1942" y="2642"/>
                  <a:pt x="1949" y="2655"/>
                  <a:pt x="1961" y="2665"/>
                </a:cubicBezTo>
                <a:cubicBezTo>
                  <a:pt x="1988" y="2685"/>
                  <a:pt x="2025" y="2681"/>
                  <a:pt x="2046" y="2654"/>
                </a:cubicBezTo>
                <a:cubicBezTo>
                  <a:pt x="2066" y="2628"/>
                  <a:pt x="2062" y="2590"/>
                  <a:pt x="2035" y="2570"/>
                </a:cubicBezTo>
                <a:cubicBezTo>
                  <a:pt x="2009" y="2549"/>
                  <a:pt x="1971" y="2554"/>
                  <a:pt x="1951" y="2580"/>
                </a:cubicBezTo>
                <a:cubicBezTo>
                  <a:pt x="1943" y="2590"/>
                  <a:pt x="1939" y="2602"/>
                  <a:pt x="1938" y="2614"/>
                </a:cubicBezTo>
                <a:lnTo>
                  <a:pt x="1650" y="2632"/>
                </a:lnTo>
                <a:cubicBezTo>
                  <a:pt x="1646" y="2601"/>
                  <a:pt x="1623" y="2574"/>
                  <a:pt x="1591" y="2565"/>
                </a:cubicBezTo>
                <a:cubicBezTo>
                  <a:pt x="1584" y="2564"/>
                  <a:pt x="1577" y="2563"/>
                  <a:pt x="1569" y="2563"/>
                </a:cubicBezTo>
                <a:lnTo>
                  <a:pt x="1556" y="1969"/>
                </a:lnTo>
                <a:cubicBezTo>
                  <a:pt x="1574" y="1967"/>
                  <a:pt x="1591" y="1964"/>
                  <a:pt x="1609" y="1958"/>
                </a:cubicBezTo>
                <a:cubicBezTo>
                  <a:pt x="1755" y="1913"/>
                  <a:pt x="1836" y="1759"/>
                  <a:pt x="1791" y="1614"/>
                </a:cubicBezTo>
                <a:cubicBezTo>
                  <a:pt x="1770" y="1545"/>
                  <a:pt x="1724" y="1491"/>
                  <a:pt x="1666" y="1457"/>
                </a:cubicBezTo>
                <a:lnTo>
                  <a:pt x="2120" y="624"/>
                </a:lnTo>
                <a:cubicBezTo>
                  <a:pt x="2152" y="638"/>
                  <a:pt x="2187" y="639"/>
                  <a:pt x="2220" y="629"/>
                </a:cubicBezTo>
                <a:lnTo>
                  <a:pt x="2222" y="628"/>
                </a:lnTo>
                <a:lnTo>
                  <a:pt x="2359" y="1005"/>
                </a:lnTo>
                <a:cubicBezTo>
                  <a:pt x="2355" y="1007"/>
                  <a:pt x="2351" y="1008"/>
                  <a:pt x="2348" y="1011"/>
                </a:cubicBezTo>
                <a:cubicBezTo>
                  <a:pt x="2319" y="1028"/>
                  <a:pt x="2310" y="1065"/>
                  <a:pt x="2328" y="1093"/>
                </a:cubicBezTo>
                <a:cubicBezTo>
                  <a:pt x="2345" y="1122"/>
                  <a:pt x="2382" y="1131"/>
                  <a:pt x="2411" y="1114"/>
                </a:cubicBezTo>
                <a:cubicBezTo>
                  <a:pt x="2439" y="1096"/>
                  <a:pt x="2448" y="1059"/>
                  <a:pt x="2431" y="1031"/>
                </a:cubicBezTo>
                <a:cubicBezTo>
                  <a:pt x="2418" y="1010"/>
                  <a:pt x="2395" y="1000"/>
                  <a:pt x="2373" y="1002"/>
                </a:cubicBezTo>
                <a:lnTo>
                  <a:pt x="2235" y="623"/>
                </a:lnTo>
                <a:cubicBezTo>
                  <a:pt x="2263" y="611"/>
                  <a:pt x="2287" y="591"/>
                  <a:pt x="2303" y="565"/>
                </a:cubicBezTo>
                <a:cubicBezTo>
                  <a:pt x="2325" y="529"/>
                  <a:pt x="2331" y="484"/>
                  <a:pt x="2318" y="443"/>
                </a:cubicBezTo>
                <a:cubicBezTo>
                  <a:pt x="2294" y="365"/>
                  <a:pt x="2211" y="321"/>
                  <a:pt x="2133" y="345"/>
                </a:cubicBezTo>
                <a:moveTo>
                  <a:pt x="793" y="2205"/>
                </a:moveTo>
                <a:cubicBezTo>
                  <a:pt x="804" y="2242"/>
                  <a:pt x="799" y="2282"/>
                  <a:pt x="779" y="2315"/>
                </a:cubicBezTo>
                <a:cubicBezTo>
                  <a:pt x="762" y="2342"/>
                  <a:pt x="735" y="2363"/>
                  <a:pt x="704" y="2372"/>
                </a:cubicBezTo>
                <a:cubicBezTo>
                  <a:pt x="634" y="2394"/>
                  <a:pt x="558" y="2354"/>
                  <a:pt x="537" y="2284"/>
                </a:cubicBezTo>
                <a:cubicBezTo>
                  <a:pt x="525" y="2247"/>
                  <a:pt x="530" y="2207"/>
                  <a:pt x="551" y="2174"/>
                </a:cubicBezTo>
                <a:cubicBezTo>
                  <a:pt x="568" y="2146"/>
                  <a:pt x="594" y="2126"/>
                  <a:pt x="625" y="2116"/>
                </a:cubicBezTo>
                <a:cubicBezTo>
                  <a:pt x="696" y="2094"/>
                  <a:pt x="771" y="2134"/>
                  <a:pt x="793" y="2205"/>
                </a:cubicBezTo>
                <a:close/>
                <a:moveTo>
                  <a:pt x="1635" y="2661"/>
                </a:moveTo>
                <a:cubicBezTo>
                  <a:pt x="1633" y="2667"/>
                  <a:pt x="1630" y="2673"/>
                  <a:pt x="1627" y="2679"/>
                </a:cubicBezTo>
                <a:cubicBezTo>
                  <a:pt x="1611" y="2704"/>
                  <a:pt x="1582" y="2716"/>
                  <a:pt x="1553" y="2708"/>
                </a:cubicBezTo>
                <a:cubicBezTo>
                  <a:pt x="1518" y="2699"/>
                  <a:pt x="1496" y="2662"/>
                  <a:pt x="1506" y="2627"/>
                </a:cubicBezTo>
                <a:cubicBezTo>
                  <a:pt x="1508" y="2620"/>
                  <a:pt x="1510" y="2614"/>
                  <a:pt x="1514" y="2609"/>
                </a:cubicBezTo>
                <a:cubicBezTo>
                  <a:pt x="1529" y="2584"/>
                  <a:pt x="1559" y="2572"/>
                  <a:pt x="1587" y="2579"/>
                </a:cubicBezTo>
                <a:cubicBezTo>
                  <a:pt x="1623" y="2589"/>
                  <a:pt x="1644" y="2625"/>
                  <a:pt x="1635" y="2661"/>
                </a:cubicBezTo>
                <a:close/>
                <a:moveTo>
                  <a:pt x="2305" y="448"/>
                </a:moveTo>
                <a:cubicBezTo>
                  <a:pt x="2316" y="485"/>
                  <a:pt x="2311" y="525"/>
                  <a:pt x="2291" y="558"/>
                </a:cubicBezTo>
                <a:cubicBezTo>
                  <a:pt x="2274" y="585"/>
                  <a:pt x="2247" y="606"/>
                  <a:pt x="2216" y="615"/>
                </a:cubicBezTo>
                <a:cubicBezTo>
                  <a:pt x="2182" y="626"/>
                  <a:pt x="2146" y="622"/>
                  <a:pt x="2114" y="606"/>
                </a:cubicBezTo>
                <a:cubicBezTo>
                  <a:pt x="2082" y="589"/>
                  <a:pt x="2059" y="561"/>
                  <a:pt x="2049" y="527"/>
                </a:cubicBezTo>
                <a:cubicBezTo>
                  <a:pt x="2037" y="490"/>
                  <a:pt x="2042" y="450"/>
                  <a:pt x="2063" y="417"/>
                </a:cubicBezTo>
                <a:cubicBezTo>
                  <a:pt x="2080" y="389"/>
                  <a:pt x="2106" y="369"/>
                  <a:pt x="2137" y="359"/>
                </a:cubicBezTo>
                <a:cubicBezTo>
                  <a:pt x="2208" y="337"/>
                  <a:pt x="2283" y="377"/>
                  <a:pt x="2305" y="448"/>
                </a:cubicBezTo>
              </a:path>
            </a:pathLst>
          </a:custGeom>
          <a:solidFill>
            <a:srgbClr val="C8D3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l-PL" sz="2400"/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1311235B-3E02-47C9-A492-533328F19E87}"/>
              </a:ext>
            </a:extLst>
          </p:cNvPr>
          <p:cNvSpPr>
            <a:spLocks noEditPoints="1"/>
          </p:cNvSpPr>
          <p:nvPr userDrawn="1"/>
        </p:nvSpPr>
        <p:spPr bwMode="auto">
          <a:xfrm rot="2654194">
            <a:off x="3397251" y="3346451"/>
            <a:ext cx="1407583" cy="859367"/>
          </a:xfrm>
          <a:custGeom>
            <a:avLst/>
            <a:gdLst>
              <a:gd name="T0" fmla="*/ 1015906 w 1979"/>
              <a:gd name="T1" fmla="*/ 259252 h 1210"/>
              <a:gd name="T2" fmla="*/ 988722 w 1979"/>
              <a:gd name="T3" fmla="*/ 295526 h 1210"/>
              <a:gd name="T4" fmla="*/ 996185 w 1979"/>
              <a:gd name="T5" fmla="*/ 312063 h 1210"/>
              <a:gd name="T6" fmla="*/ 898112 w 1979"/>
              <a:gd name="T7" fmla="*/ 420885 h 1210"/>
              <a:gd name="T8" fmla="*/ 895980 w 1979"/>
              <a:gd name="T9" fmla="*/ 419285 h 1210"/>
              <a:gd name="T10" fmla="*/ 863467 w 1979"/>
              <a:gd name="T11" fmla="*/ 411817 h 1210"/>
              <a:gd name="T12" fmla="*/ 838948 w 1979"/>
              <a:gd name="T13" fmla="*/ 426220 h 1210"/>
              <a:gd name="T14" fmla="*/ 574578 w 1979"/>
              <a:gd name="T15" fmla="*/ 226713 h 1210"/>
              <a:gd name="T16" fmla="*/ 593233 w 1979"/>
              <a:gd name="T17" fmla="*/ 113090 h 1210"/>
              <a:gd name="T18" fmla="*/ 431733 w 1979"/>
              <a:gd name="T19" fmla="*/ 27739 h 1210"/>
              <a:gd name="T20" fmla="*/ 345387 w 1979"/>
              <a:gd name="T21" fmla="*/ 117357 h 1210"/>
              <a:gd name="T22" fmla="*/ 79418 w 1979"/>
              <a:gd name="T23" fmla="*/ 47476 h 1210"/>
              <a:gd name="T24" fmla="*/ 79951 w 1979"/>
              <a:gd name="T25" fmla="*/ 38408 h 1210"/>
              <a:gd name="T26" fmla="*/ 37843 w 1979"/>
              <a:gd name="T27" fmla="*/ 1600 h 1210"/>
              <a:gd name="T28" fmla="*/ 1599 w 1979"/>
              <a:gd name="T29" fmla="*/ 43742 h 1210"/>
              <a:gd name="T30" fmla="*/ 43173 w 1979"/>
              <a:gd name="T31" fmla="*/ 80550 h 1210"/>
              <a:gd name="T32" fmla="*/ 47970 w 1979"/>
              <a:gd name="T33" fmla="*/ 79483 h 1210"/>
              <a:gd name="T34" fmla="*/ 87946 w 1979"/>
              <a:gd name="T35" fmla="*/ 213910 h 1210"/>
              <a:gd name="T36" fmla="*/ 84215 w 1979"/>
              <a:gd name="T37" fmla="*/ 216044 h 1210"/>
              <a:gd name="T38" fmla="*/ 73555 w 1979"/>
              <a:gd name="T39" fmla="*/ 260319 h 1210"/>
              <a:gd name="T40" fmla="*/ 117261 w 1979"/>
              <a:gd name="T41" fmla="*/ 270988 h 1210"/>
              <a:gd name="T42" fmla="*/ 128454 w 1979"/>
              <a:gd name="T43" fmla="*/ 226713 h 1210"/>
              <a:gd name="T44" fmla="*/ 95408 w 1979"/>
              <a:gd name="T45" fmla="*/ 211776 h 1210"/>
              <a:gd name="T46" fmla="*/ 55432 w 1979"/>
              <a:gd name="T47" fmla="*/ 77349 h 1210"/>
              <a:gd name="T48" fmla="*/ 77819 w 1979"/>
              <a:gd name="T49" fmla="*/ 54944 h 1210"/>
              <a:gd name="T50" fmla="*/ 343255 w 1979"/>
              <a:gd name="T51" fmla="*/ 124292 h 1210"/>
              <a:gd name="T52" fmla="*/ 346453 w 1979"/>
              <a:gd name="T53" fmla="*/ 189372 h 1210"/>
              <a:gd name="T54" fmla="*/ 507953 w 1979"/>
              <a:gd name="T55" fmla="*/ 275256 h 1210"/>
              <a:gd name="T56" fmla="*/ 570314 w 1979"/>
              <a:gd name="T57" fmla="*/ 233114 h 1210"/>
              <a:gd name="T58" fmla="*/ 834151 w 1979"/>
              <a:gd name="T59" fmla="*/ 432621 h 1210"/>
              <a:gd name="T60" fmla="*/ 846410 w 1979"/>
              <a:gd name="T61" fmla="*/ 490233 h 1210"/>
              <a:gd name="T62" fmla="*/ 878924 w 1979"/>
              <a:gd name="T63" fmla="*/ 497167 h 1210"/>
              <a:gd name="T64" fmla="*/ 879457 w 1979"/>
              <a:gd name="T65" fmla="*/ 497167 h 1210"/>
              <a:gd name="T66" fmla="*/ 903975 w 1979"/>
              <a:gd name="T67" fmla="*/ 579317 h 1210"/>
              <a:gd name="T68" fmla="*/ 886919 w 1979"/>
              <a:gd name="T69" fmla="*/ 595854 h 1210"/>
              <a:gd name="T70" fmla="*/ 903442 w 1979"/>
              <a:gd name="T71" fmla="*/ 637996 h 1210"/>
              <a:gd name="T72" fmla="*/ 946082 w 1979"/>
              <a:gd name="T73" fmla="*/ 621993 h 1210"/>
              <a:gd name="T74" fmla="*/ 929559 w 1979"/>
              <a:gd name="T75" fmla="*/ 579317 h 1210"/>
              <a:gd name="T76" fmla="*/ 910904 w 1979"/>
              <a:gd name="T77" fmla="*/ 577184 h 1210"/>
              <a:gd name="T78" fmla="*/ 886919 w 1979"/>
              <a:gd name="T79" fmla="*/ 495034 h 1210"/>
              <a:gd name="T80" fmla="*/ 906640 w 1979"/>
              <a:gd name="T81" fmla="*/ 479564 h 1210"/>
              <a:gd name="T82" fmla="*/ 908239 w 1979"/>
              <a:gd name="T83" fmla="*/ 477430 h 1210"/>
              <a:gd name="T84" fmla="*/ 903975 w 1979"/>
              <a:gd name="T85" fmla="*/ 426220 h 1210"/>
              <a:gd name="T86" fmla="*/ 1002048 w 1979"/>
              <a:gd name="T87" fmla="*/ 317398 h 1210"/>
              <a:gd name="T88" fmla="*/ 1024967 w 1979"/>
              <a:gd name="T89" fmla="*/ 323265 h 1210"/>
              <a:gd name="T90" fmla="*/ 1052150 w 1979"/>
              <a:gd name="T91" fmla="*/ 286991 h 1210"/>
              <a:gd name="T92" fmla="*/ 1015906 w 1979"/>
              <a:gd name="T93" fmla="*/ 259252 h 1210"/>
              <a:gd name="T94" fmla="*/ 900244 w 1979"/>
              <a:gd name="T95" fmla="*/ 474763 h 1210"/>
              <a:gd name="T96" fmla="*/ 877325 w 1979"/>
              <a:gd name="T97" fmla="*/ 489699 h 1210"/>
              <a:gd name="T98" fmla="*/ 851207 w 1979"/>
              <a:gd name="T99" fmla="*/ 483831 h 1210"/>
              <a:gd name="T100" fmla="*/ 841080 w 1979"/>
              <a:gd name="T101" fmla="*/ 435822 h 1210"/>
              <a:gd name="T102" fmla="*/ 842146 w 1979"/>
              <a:gd name="T103" fmla="*/ 434221 h 1210"/>
              <a:gd name="T104" fmla="*/ 865066 w 1979"/>
              <a:gd name="T105" fmla="*/ 419818 h 1210"/>
              <a:gd name="T106" fmla="*/ 891716 w 1979"/>
              <a:gd name="T107" fmla="*/ 425686 h 1210"/>
              <a:gd name="T108" fmla="*/ 900244 w 1979"/>
              <a:gd name="T109" fmla="*/ 474763 h 1210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979" h="1210">
                <a:moveTo>
                  <a:pt x="1906" y="486"/>
                </a:moveTo>
                <a:cubicBezTo>
                  <a:pt x="1873" y="491"/>
                  <a:pt x="1850" y="521"/>
                  <a:pt x="1855" y="554"/>
                </a:cubicBezTo>
                <a:cubicBezTo>
                  <a:pt x="1857" y="566"/>
                  <a:pt x="1862" y="577"/>
                  <a:pt x="1869" y="585"/>
                </a:cubicBezTo>
                <a:lnTo>
                  <a:pt x="1685" y="789"/>
                </a:lnTo>
                <a:cubicBezTo>
                  <a:pt x="1684" y="788"/>
                  <a:pt x="1682" y="787"/>
                  <a:pt x="1681" y="786"/>
                </a:cubicBezTo>
                <a:cubicBezTo>
                  <a:pt x="1663" y="773"/>
                  <a:pt x="1641" y="769"/>
                  <a:pt x="1620" y="772"/>
                </a:cubicBezTo>
                <a:cubicBezTo>
                  <a:pt x="1602" y="776"/>
                  <a:pt x="1586" y="785"/>
                  <a:pt x="1574" y="799"/>
                </a:cubicBezTo>
                <a:lnTo>
                  <a:pt x="1078" y="425"/>
                </a:lnTo>
                <a:cubicBezTo>
                  <a:pt x="1121" y="366"/>
                  <a:pt x="1137" y="288"/>
                  <a:pt x="1113" y="212"/>
                </a:cubicBezTo>
                <a:cubicBezTo>
                  <a:pt x="1074" y="84"/>
                  <a:pt x="938" y="12"/>
                  <a:pt x="810" y="52"/>
                </a:cubicBezTo>
                <a:cubicBezTo>
                  <a:pt x="728" y="77"/>
                  <a:pt x="669" y="142"/>
                  <a:pt x="648" y="220"/>
                </a:cubicBezTo>
                <a:lnTo>
                  <a:pt x="149" y="89"/>
                </a:lnTo>
                <a:cubicBezTo>
                  <a:pt x="150" y="83"/>
                  <a:pt x="151" y="78"/>
                  <a:pt x="150" y="72"/>
                </a:cubicBezTo>
                <a:cubicBezTo>
                  <a:pt x="147" y="31"/>
                  <a:pt x="112" y="0"/>
                  <a:pt x="71" y="3"/>
                </a:cubicBezTo>
                <a:cubicBezTo>
                  <a:pt x="31" y="6"/>
                  <a:pt x="0" y="41"/>
                  <a:pt x="3" y="82"/>
                </a:cubicBezTo>
                <a:cubicBezTo>
                  <a:pt x="5" y="123"/>
                  <a:pt x="41" y="153"/>
                  <a:pt x="81" y="151"/>
                </a:cubicBezTo>
                <a:cubicBezTo>
                  <a:pt x="85" y="151"/>
                  <a:pt x="87" y="150"/>
                  <a:pt x="90" y="149"/>
                </a:cubicBezTo>
                <a:lnTo>
                  <a:pt x="165" y="401"/>
                </a:lnTo>
                <a:cubicBezTo>
                  <a:pt x="163" y="402"/>
                  <a:pt x="160" y="403"/>
                  <a:pt x="158" y="405"/>
                </a:cubicBezTo>
                <a:cubicBezTo>
                  <a:pt x="129" y="422"/>
                  <a:pt x="120" y="459"/>
                  <a:pt x="138" y="488"/>
                </a:cubicBezTo>
                <a:cubicBezTo>
                  <a:pt x="155" y="516"/>
                  <a:pt x="192" y="525"/>
                  <a:pt x="220" y="508"/>
                </a:cubicBezTo>
                <a:cubicBezTo>
                  <a:pt x="249" y="490"/>
                  <a:pt x="258" y="453"/>
                  <a:pt x="241" y="425"/>
                </a:cubicBezTo>
                <a:cubicBezTo>
                  <a:pt x="227" y="403"/>
                  <a:pt x="203" y="393"/>
                  <a:pt x="179" y="397"/>
                </a:cubicBezTo>
                <a:lnTo>
                  <a:pt x="104" y="145"/>
                </a:lnTo>
                <a:cubicBezTo>
                  <a:pt x="123" y="137"/>
                  <a:pt x="139" y="122"/>
                  <a:pt x="146" y="103"/>
                </a:cubicBezTo>
                <a:lnTo>
                  <a:pt x="644" y="233"/>
                </a:lnTo>
                <a:cubicBezTo>
                  <a:pt x="636" y="273"/>
                  <a:pt x="637" y="314"/>
                  <a:pt x="650" y="355"/>
                </a:cubicBezTo>
                <a:cubicBezTo>
                  <a:pt x="689" y="483"/>
                  <a:pt x="825" y="555"/>
                  <a:pt x="953" y="516"/>
                </a:cubicBezTo>
                <a:cubicBezTo>
                  <a:pt x="1001" y="501"/>
                  <a:pt x="1041" y="473"/>
                  <a:pt x="1070" y="437"/>
                </a:cubicBezTo>
                <a:lnTo>
                  <a:pt x="1565" y="811"/>
                </a:lnTo>
                <a:cubicBezTo>
                  <a:pt x="1543" y="847"/>
                  <a:pt x="1553" y="894"/>
                  <a:pt x="1588" y="919"/>
                </a:cubicBezTo>
                <a:cubicBezTo>
                  <a:pt x="1606" y="931"/>
                  <a:pt x="1628" y="936"/>
                  <a:pt x="1649" y="932"/>
                </a:cubicBezTo>
                <a:lnTo>
                  <a:pt x="1650" y="932"/>
                </a:lnTo>
                <a:lnTo>
                  <a:pt x="1696" y="1086"/>
                </a:lnTo>
                <a:cubicBezTo>
                  <a:pt x="1682" y="1092"/>
                  <a:pt x="1671" y="1102"/>
                  <a:pt x="1664" y="1117"/>
                </a:cubicBezTo>
                <a:cubicBezTo>
                  <a:pt x="1651" y="1147"/>
                  <a:pt x="1665" y="1183"/>
                  <a:pt x="1695" y="1196"/>
                </a:cubicBezTo>
                <a:cubicBezTo>
                  <a:pt x="1725" y="1210"/>
                  <a:pt x="1761" y="1196"/>
                  <a:pt x="1775" y="1166"/>
                </a:cubicBezTo>
                <a:cubicBezTo>
                  <a:pt x="1788" y="1135"/>
                  <a:pt x="1774" y="1100"/>
                  <a:pt x="1744" y="1086"/>
                </a:cubicBezTo>
                <a:cubicBezTo>
                  <a:pt x="1733" y="1081"/>
                  <a:pt x="1721" y="1080"/>
                  <a:pt x="1709" y="1082"/>
                </a:cubicBezTo>
                <a:lnTo>
                  <a:pt x="1664" y="928"/>
                </a:lnTo>
                <a:cubicBezTo>
                  <a:pt x="1679" y="922"/>
                  <a:pt x="1692" y="912"/>
                  <a:pt x="1701" y="899"/>
                </a:cubicBezTo>
                <a:lnTo>
                  <a:pt x="1704" y="895"/>
                </a:lnTo>
                <a:cubicBezTo>
                  <a:pt x="1723" y="864"/>
                  <a:pt x="1718" y="826"/>
                  <a:pt x="1696" y="799"/>
                </a:cubicBezTo>
                <a:lnTo>
                  <a:pt x="1880" y="595"/>
                </a:lnTo>
                <a:cubicBezTo>
                  <a:pt x="1892" y="603"/>
                  <a:pt x="1907" y="608"/>
                  <a:pt x="1923" y="606"/>
                </a:cubicBezTo>
                <a:cubicBezTo>
                  <a:pt x="1956" y="601"/>
                  <a:pt x="1979" y="570"/>
                  <a:pt x="1974" y="538"/>
                </a:cubicBezTo>
                <a:cubicBezTo>
                  <a:pt x="1970" y="505"/>
                  <a:pt x="1939" y="481"/>
                  <a:pt x="1906" y="486"/>
                </a:cubicBezTo>
                <a:close/>
                <a:moveTo>
                  <a:pt x="1689" y="890"/>
                </a:moveTo>
                <a:cubicBezTo>
                  <a:pt x="1679" y="905"/>
                  <a:pt x="1664" y="915"/>
                  <a:pt x="1646" y="918"/>
                </a:cubicBezTo>
                <a:cubicBezTo>
                  <a:pt x="1629" y="921"/>
                  <a:pt x="1611" y="917"/>
                  <a:pt x="1597" y="907"/>
                </a:cubicBezTo>
                <a:cubicBezTo>
                  <a:pt x="1567" y="887"/>
                  <a:pt x="1559" y="847"/>
                  <a:pt x="1578" y="817"/>
                </a:cubicBezTo>
                <a:lnTo>
                  <a:pt x="1580" y="814"/>
                </a:lnTo>
                <a:cubicBezTo>
                  <a:pt x="1590" y="800"/>
                  <a:pt x="1605" y="790"/>
                  <a:pt x="1623" y="787"/>
                </a:cubicBezTo>
                <a:cubicBezTo>
                  <a:pt x="1640" y="783"/>
                  <a:pt x="1658" y="787"/>
                  <a:pt x="1673" y="798"/>
                </a:cubicBezTo>
                <a:cubicBezTo>
                  <a:pt x="1703" y="818"/>
                  <a:pt x="1711" y="860"/>
                  <a:pt x="1689" y="890"/>
                </a:cubicBezTo>
              </a:path>
            </a:pathLst>
          </a:custGeom>
          <a:solidFill>
            <a:srgbClr val="C8D3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l-PL" sz="2400"/>
          </a:p>
        </p:txBody>
      </p:sp>
      <p:sp>
        <p:nvSpPr>
          <p:cNvPr id="13" name="Freeform 14">
            <a:extLst>
              <a:ext uri="{FF2B5EF4-FFF2-40B4-BE49-F238E27FC236}">
                <a16:creationId xmlns:a16="http://schemas.microsoft.com/office/drawing/2014/main" id="{CBAB2058-36C6-48FF-9092-E8A29C3BBEFC}"/>
              </a:ext>
            </a:extLst>
          </p:cNvPr>
          <p:cNvSpPr>
            <a:spLocks noEditPoints="1"/>
          </p:cNvSpPr>
          <p:nvPr userDrawn="1"/>
        </p:nvSpPr>
        <p:spPr bwMode="auto">
          <a:xfrm rot="2654194">
            <a:off x="9027584" y="1729318"/>
            <a:ext cx="1081616" cy="1282700"/>
          </a:xfrm>
          <a:custGeom>
            <a:avLst/>
            <a:gdLst>
              <a:gd name="T0" fmla="*/ 755 w 1384"/>
              <a:gd name="T1" fmla="*/ 18 h 1640"/>
              <a:gd name="T2" fmla="*/ 737 w 1384"/>
              <a:gd name="T3" fmla="*/ 101 h 1640"/>
              <a:gd name="T4" fmla="*/ 787 w 1384"/>
              <a:gd name="T5" fmla="*/ 129 h 1640"/>
              <a:gd name="T6" fmla="*/ 839 w 1384"/>
              <a:gd name="T7" fmla="*/ 585 h 1640"/>
              <a:gd name="T8" fmla="*/ 789 w 1384"/>
              <a:gd name="T9" fmla="*/ 621 h 1640"/>
              <a:gd name="T10" fmla="*/ 778 w 1384"/>
              <a:gd name="T11" fmla="*/ 648 h 1640"/>
              <a:gd name="T12" fmla="*/ 800 w 1384"/>
              <a:gd name="T13" fmla="*/ 721 h 1640"/>
              <a:gd name="T14" fmla="*/ 463 w 1384"/>
              <a:gd name="T15" fmla="*/ 1105 h 1640"/>
              <a:gd name="T16" fmla="*/ 227 w 1384"/>
              <a:gd name="T17" fmla="*/ 1069 h 1640"/>
              <a:gd name="T18" fmla="*/ 45 w 1384"/>
              <a:gd name="T19" fmla="*/ 1413 h 1640"/>
              <a:gd name="T20" fmla="*/ 389 w 1384"/>
              <a:gd name="T21" fmla="*/ 1595 h 1640"/>
              <a:gd name="T22" fmla="*/ 571 w 1384"/>
              <a:gd name="T23" fmla="*/ 1251 h 1640"/>
              <a:gd name="T24" fmla="*/ 475 w 1384"/>
              <a:gd name="T25" fmla="*/ 1114 h 1640"/>
              <a:gd name="T26" fmla="*/ 811 w 1384"/>
              <a:gd name="T27" fmla="*/ 730 h 1640"/>
              <a:gd name="T28" fmla="*/ 843 w 1384"/>
              <a:gd name="T29" fmla="*/ 743 h 1640"/>
              <a:gd name="T30" fmla="*/ 927 w 1384"/>
              <a:gd name="T31" fmla="*/ 706 h 1640"/>
              <a:gd name="T32" fmla="*/ 938 w 1384"/>
              <a:gd name="T33" fmla="*/ 679 h 1640"/>
              <a:gd name="T34" fmla="*/ 939 w 1384"/>
              <a:gd name="T35" fmla="*/ 662 h 1640"/>
              <a:gd name="T36" fmla="*/ 1259 w 1384"/>
              <a:gd name="T37" fmla="*/ 583 h 1640"/>
              <a:gd name="T38" fmla="*/ 1265 w 1384"/>
              <a:gd name="T39" fmla="*/ 594 h 1640"/>
              <a:gd name="T40" fmla="*/ 1348 w 1384"/>
              <a:gd name="T41" fmla="*/ 613 h 1640"/>
              <a:gd name="T42" fmla="*/ 1367 w 1384"/>
              <a:gd name="T43" fmla="*/ 530 h 1640"/>
              <a:gd name="T44" fmla="*/ 1283 w 1384"/>
              <a:gd name="T45" fmla="*/ 511 h 1640"/>
              <a:gd name="T46" fmla="*/ 1256 w 1384"/>
              <a:gd name="T47" fmla="*/ 569 h 1640"/>
              <a:gd name="T48" fmla="*/ 937 w 1384"/>
              <a:gd name="T49" fmla="*/ 648 h 1640"/>
              <a:gd name="T50" fmla="*/ 925 w 1384"/>
              <a:gd name="T51" fmla="*/ 618 h 1640"/>
              <a:gd name="T52" fmla="*/ 873 w 1384"/>
              <a:gd name="T53" fmla="*/ 584 h 1640"/>
              <a:gd name="T54" fmla="*/ 853 w 1384"/>
              <a:gd name="T55" fmla="*/ 583 h 1640"/>
              <a:gd name="T56" fmla="*/ 801 w 1384"/>
              <a:gd name="T57" fmla="*/ 127 h 1640"/>
              <a:gd name="T58" fmla="*/ 820 w 1384"/>
              <a:gd name="T59" fmla="*/ 120 h 1640"/>
              <a:gd name="T60" fmla="*/ 838 w 1384"/>
              <a:gd name="T61" fmla="*/ 36 h 1640"/>
              <a:gd name="T62" fmla="*/ 755 w 1384"/>
              <a:gd name="T63" fmla="*/ 18 h 1640"/>
              <a:gd name="T64" fmla="*/ 913 w 1384"/>
              <a:gd name="T65" fmla="*/ 626 h 1640"/>
              <a:gd name="T66" fmla="*/ 923 w 1384"/>
              <a:gd name="T67" fmla="*/ 651 h 1640"/>
              <a:gd name="T68" fmla="*/ 923 w 1384"/>
              <a:gd name="T69" fmla="*/ 651 h 1640"/>
              <a:gd name="T70" fmla="*/ 924 w 1384"/>
              <a:gd name="T71" fmla="*/ 653 h 1640"/>
              <a:gd name="T72" fmla="*/ 923 w 1384"/>
              <a:gd name="T73" fmla="*/ 676 h 1640"/>
              <a:gd name="T74" fmla="*/ 915 w 1384"/>
              <a:gd name="T75" fmla="*/ 699 h 1640"/>
              <a:gd name="T76" fmla="*/ 845 w 1384"/>
              <a:gd name="T77" fmla="*/ 729 h 1640"/>
              <a:gd name="T78" fmla="*/ 792 w 1384"/>
              <a:gd name="T79" fmla="*/ 651 h 1640"/>
              <a:gd name="T80" fmla="*/ 801 w 1384"/>
              <a:gd name="T81" fmla="*/ 628 h 1640"/>
              <a:gd name="T82" fmla="*/ 870 w 1384"/>
              <a:gd name="T83" fmla="*/ 598 h 1640"/>
              <a:gd name="T84" fmla="*/ 913 w 1384"/>
              <a:gd name="T85" fmla="*/ 626 h 1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384" h="1640">
                <a:moveTo>
                  <a:pt x="755" y="18"/>
                </a:moveTo>
                <a:cubicBezTo>
                  <a:pt x="727" y="36"/>
                  <a:pt x="719" y="73"/>
                  <a:pt x="737" y="101"/>
                </a:cubicBezTo>
                <a:cubicBezTo>
                  <a:pt x="748" y="119"/>
                  <a:pt x="767" y="129"/>
                  <a:pt x="787" y="129"/>
                </a:cubicBezTo>
                <a:lnTo>
                  <a:pt x="839" y="585"/>
                </a:lnTo>
                <a:cubicBezTo>
                  <a:pt x="819" y="590"/>
                  <a:pt x="800" y="602"/>
                  <a:pt x="789" y="621"/>
                </a:cubicBezTo>
                <a:cubicBezTo>
                  <a:pt x="784" y="629"/>
                  <a:pt x="780" y="639"/>
                  <a:pt x="778" y="648"/>
                </a:cubicBezTo>
                <a:cubicBezTo>
                  <a:pt x="773" y="676"/>
                  <a:pt x="782" y="702"/>
                  <a:pt x="800" y="721"/>
                </a:cubicBezTo>
                <a:lnTo>
                  <a:pt x="463" y="1105"/>
                </a:lnTo>
                <a:cubicBezTo>
                  <a:pt x="396" y="1060"/>
                  <a:pt x="310" y="1044"/>
                  <a:pt x="227" y="1069"/>
                </a:cubicBezTo>
                <a:cubicBezTo>
                  <a:pt x="82" y="1114"/>
                  <a:pt x="0" y="1268"/>
                  <a:pt x="45" y="1413"/>
                </a:cubicBezTo>
                <a:cubicBezTo>
                  <a:pt x="90" y="1559"/>
                  <a:pt x="244" y="1640"/>
                  <a:pt x="389" y="1595"/>
                </a:cubicBezTo>
                <a:cubicBezTo>
                  <a:pt x="535" y="1551"/>
                  <a:pt x="616" y="1396"/>
                  <a:pt x="571" y="1251"/>
                </a:cubicBezTo>
                <a:cubicBezTo>
                  <a:pt x="554" y="1194"/>
                  <a:pt x="519" y="1147"/>
                  <a:pt x="475" y="1114"/>
                </a:cubicBezTo>
                <a:lnTo>
                  <a:pt x="811" y="730"/>
                </a:lnTo>
                <a:cubicBezTo>
                  <a:pt x="820" y="736"/>
                  <a:pt x="831" y="741"/>
                  <a:pt x="843" y="743"/>
                </a:cubicBezTo>
                <a:cubicBezTo>
                  <a:pt x="876" y="749"/>
                  <a:pt x="909" y="735"/>
                  <a:pt x="927" y="706"/>
                </a:cubicBezTo>
                <a:cubicBezTo>
                  <a:pt x="932" y="698"/>
                  <a:pt x="936" y="688"/>
                  <a:pt x="938" y="679"/>
                </a:cubicBezTo>
                <a:cubicBezTo>
                  <a:pt x="939" y="673"/>
                  <a:pt x="939" y="668"/>
                  <a:pt x="939" y="662"/>
                </a:cubicBezTo>
                <a:lnTo>
                  <a:pt x="1259" y="583"/>
                </a:lnTo>
                <a:cubicBezTo>
                  <a:pt x="1261" y="587"/>
                  <a:pt x="1263" y="591"/>
                  <a:pt x="1265" y="594"/>
                </a:cubicBezTo>
                <a:cubicBezTo>
                  <a:pt x="1283" y="622"/>
                  <a:pt x="1320" y="631"/>
                  <a:pt x="1348" y="613"/>
                </a:cubicBezTo>
                <a:cubicBezTo>
                  <a:pt x="1376" y="595"/>
                  <a:pt x="1384" y="558"/>
                  <a:pt x="1367" y="530"/>
                </a:cubicBezTo>
                <a:cubicBezTo>
                  <a:pt x="1349" y="501"/>
                  <a:pt x="1311" y="493"/>
                  <a:pt x="1283" y="511"/>
                </a:cubicBezTo>
                <a:cubicBezTo>
                  <a:pt x="1263" y="524"/>
                  <a:pt x="1253" y="547"/>
                  <a:pt x="1256" y="569"/>
                </a:cubicBezTo>
                <a:lnTo>
                  <a:pt x="937" y="648"/>
                </a:lnTo>
                <a:cubicBezTo>
                  <a:pt x="935" y="637"/>
                  <a:pt x="931" y="627"/>
                  <a:pt x="925" y="618"/>
                </a:cubicBezTo>
                <a:cubicBezTo>
                  <a:pt x="913" y="600"/>
                  <a:pt x="894" y="588"/>
                  <a:pt x="873" y="584"/>
                </a:cubicBezTo>
                <a:cubicBezTo>
                  <a:pt x="866" y="583"/>
                  <a:pt x="860" y="582"/>
                  <a:pt x="853" y="583"/>
                </a:cubicBezTo>
                <a:lnTo>
                  <a:pt x="801" y="127"/>
                </a:lnTo>
                <a:cubicBezTo>
                  <a:pt x="808" y="126"/>
                  <a:pt x="814" y="123"/>
                  <a:pt x="820" y="120"/>
                </a:cubicBezTo>
                <a:cubicBezTo>
                  <a:pt x="848" y="102"/>
                  <a:pt x="856" y="64"/>
                  <a:pt x="838" y="36"/>
                </a:cubicBezTo>
                <a:cubicBezTo>
                  <a:pt x="821" y="8"/>
                  <a:pt x="783" y="0"/>
                  <a:pt x="755" y="18"/>
                </a:cubicBezTo>
                <a:moveTo>
                  <a:pt x="913" y="626"/>
                </a:moveTo>
                <a:cubicBezTo>
                  <a:pt x="918" y="634"/>
                  <a:pt x="922" y="642"/>
                  <a:pt x="923" y="651"/>
                </a:cubicBezTo>
                <a:lnTo>
                  <a:pt x="923" y="651"/>
                </a:lnTo>
                <a:lnTo>
                  <a:pt x="924" y="653"/>
                </a:lnTo>
                <a:cubicBezTo>
                  <a:pt x="925" y="660"/>
                  <a:pt x="925" y="668"/>
                  <a:pt x="923" y="676"/>
                </a:cubicBezTo>
                <a:cubicBezTo>
                  <a:pt x="922" y="684"/>
                  <a:pt x="919" y="692"/>
                  <a:pt x="915" y="699"/>
                </a:cubicBezTo>
                <a:cubicBezTo>
                  <a:pt x="900" y="722"/>
                  <a:pt x="872" y="734"/>
                  <a:pt x="845" y="729"/>
                </a:cubicBezTo>
                <a:cubicBezTo>
                  <a:pt x="809" y="722"/>
                  <a:pt x="785" y="687"/>
                  <a:pt x="792" y="651"/>
                </a:cubicBezTo>
                <a:cubicBezTo>
                  <a:pt x="794" y="643"/>
                  <a:pt x="797" y="635"/>
                  <a:pt x="801" y="628"/>
                </a:cubicBezTo>
                <a:cubicBezTo>
                  <a:pt x="816" y="605"/>
                  <a:pt x="843" y="593"/>
                  <a:pt x="870" y="598"/>
                </a:cubicBezTo>
                <a:cubicBezTo>
                  <a:pt x="888" y="601"/>
                  <a:pt x="903" y="611"/>
                  <a:pt x="913" y="6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152400" dist="139700" dir="2520000" sx="92000" sy="92000" algn="ctr" rotWithShape="0">
              <a:prstClr val="black">
                <a:alpha val="19000"/>
              </a:prstClr>
            </a:outerShdw>
          </a:effectLst>
        </p:spPr>
        <p:txBody>
          <a:bodyPr upright="1"/>
          <a:lstStyle/>
          <a:p>
            <a:pPr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>
              <a:latin typeface="+mn-lt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292DD569-FA2C-42A7-9B38-E4A61E37FDD0}"/>
              </a:ext>
            </a:extLst>
          </p:cNvPr>
          <p:cNvSpPr>
            <a:spLocks noEditPoints="1"/>
          </p:cNvSpPr>
          <p:nvPr userDrawn="1"/>
        </p:nvSpPr>
        <p:spPr bwMode="auto">
          <a:xfrm rot="9190020">
            <a:off x="5183718" y="4745567"/>
            <a:ext cx="1824567" cy="1581151"/>
          </a:xfrm>
          <a:custGeom>
            <a:avLst/>
            <a:gdLst>
              <a:gd name="T0" fmla="*/ 1309044 w 2825"/>
              <a:gd name="T1" fmla="*/ 44607 h 2446"/>
              <a:gd name="T2" fmla="*/ 1067777 w 2825"/>
              <a:gd name="T3" fmla="*/ 187155 h 2446"/>
              <a:gd name="T4" fmla="*/ 1030472 w 2825"/>
              <a:gd name="T5" fmla="*/ 54304 h 2446"/>
              <a:gd name="T6" fmla="*/ 1032895 w 2825"/>
              <a:gd name="T7" fmla="*/ 111517 h 2446"/>
              <a:gd name="T8" fmla="*/ 1039193 w 2825"/>
              <a:gd name="T9" fmla="*/ 235156 h 2446"/>
              <a:gd name="T10" fmla="*/ 757715 w 2825"/>
              <a:gd name="T11" fmla="*/ 546920 h 2446"/>
              <a:gd name="T12" fmla="*/ 421975 w 2825"/>
              <a:gd name="T13" fmla="*/ 670074 h 2446"/>
              <a:gd name="T14" fmla="*/ 652584 w 2825"/>
              <a:gd name="T15" fmla="*/ 473706 h 2446"/>
              <a:gd name="T16" fmla="*/ 642895 w 2825"/>
              <a:gd name="T17" fmla="*/ 402917 h 2446"/>
              <a:gd name="T18" fmla="*/ 606559 w 2825"/>
              <a:gd name="T19" fmla="*/ 253581 h 2446"/>
              <a:gd name="T20" fmla="*/ 607528 w 2825"/>
              <a:gd name="T21" fmla="*/ 310794 h 2446"/>
              <a:gd name="T22" fmla="*/ 620609 w 2825"/>
              <a:gd name="T23" fmla="*/ 457706 h 2446"/>
              <a:gd name="T24" fmla="*/ 292137 w 2825"/>
              <a:gd name="T25" fmla="*/ 653589 h 2446"/>
              <a:gd name="T26" fmla="*/ 58137 w 2825"/>
              <a:gd name="T27" fmla="*/ 770440 h 2446"/>
              <a:gd name="T28" fmla="*/ 48447 w 2825"/>
              <a:gd name="T29" fmla="*/ 810683 h 2446"/>
              <a:gd name="T30" fmla="*/ 319267 w 2825"/>
              <a:gd name="T31" fmla="*/ 754924 h 2446"/>
              <a:gd name="T32" fmla="*/ 537280 w 2825"/>
              <a:gd name="T33" fmla="*/ 939170 h 2446"/>
              <a:gd name="T34" fmla="*/ 582336 w 2825"/>
              <a:gd name="T35" fmla="*/ 944989 h 2446"/>
              <a:gd name="T36" fmla="*/ 414224 w 2825"/>
              <a:gd name="T37" fmla="*/ 729227 h 2446"/>
              <a:gd name="T38" fmla="*/ 669541 w 2825"/>
              <a:gd name="T39" fmla="*/ 714196 h 2446"/>
              <a:gd name="T40" fmla="*/ 1140448 w 2825"/>
              <a:gd name="T41" fmla="*/ 1083658 h 2446"/>
              <a:gd name="T42" fmla="*/ 911777 w 2825"/>
              <a:gd name="T43" fmla="*/ 968262 h 2446"/>
              <a:gd name="T44" fmla="*/ 840559 w 2825"/>
              <a:gd name="T45" fmla="*/ 975050 h 2446"/>
              <a:gd name="T46" fmla="*/ 723801 w 2825"/>
              <a:gd name="T47" fmla="*/ 989111 h 2446"/>
              <a:gd name="T48" fmla="*/ 781938 w 2825"/>
              <a:gd name="T49" fmla="*/ 992989 h 2446"/>
              <a:gd name="T50" fmla="*/ 906932 w 2825"/>
              <a:gd name="T51" fmla="*/ 988141 h 2446"/>
              <a:gd name="T52" fmla="*/ 1156920 w 2825"/>
              <a:gd name="T53" fmla="*/ 1150083 h 2446"/>
              <a:gd name="T54" fmla="*/ 1291603 w 2825"/>
              <a:gd name="T55" fmla="*/ 1148629 h 2446"/>
              <a:gd name="T56" fmla="*/ 1338597 w 2825"/>
              <a:gd name="T57" fmla="*/ 1129719 h 2446"/>
              <a:gd name="T58" fmla="*/ 1205851 w 2825"/>
              <a:gd name="T59" fmla="*/ 1119053 h 2446"/>
              <a:gd name="T60" fmla="*/ 1146261 w 2825"/>
              <a:gd name="T61" fmla="*/ 1079294 h 2446"/>
              <a:gd name="T62" fmla="*/ 872050 w 2825"/>
              <a:gd name="T63" fmla="*/ 564375 h 2446"/>
              <a:gd name="T64" fmla="*/ 1110410 w 2825"/>
              <a:gd name="T65" fmla="*/ 245823 h 2446"/>
              <a:gd name="T66" fmla="*/ 1312920 w 2825"/>
              <a:gd name="T67" fmla="*/ 50910 h 2446"/>
              <a:gd name="T68" fmla="*/ 1326485 w 2825"/>
              <a:gd name="T69" fmla="*/ 4849 h 2446"/>
              <a:gd name="T70" fmla="*/ 297950 w 2825"/>
              <a:gd name="T71" fmla="*/ 656983 h 2446"/>
              <a:gd name="T72" fmla="*/ 408410 w 2825"/>
              <a:gd name="T73" fmla="*/ 725833 h 2446"/>
              <a:gd name="T74" fmla="*/ 1195193 w 2825"/>
              <a:gd name="T75" fmla="*/ 1096264 h 2446"/>
              <a:gd name="T76" fmla="*/ 1158858 w 2825"/>
              <a:gd name="T77" fmla="*/ 1143295 h 2446"/>
              <a:gd name="T78" fmla="*/ 1175330 w 2825"/>
              <a:gd name="T79" fmla="*/ 1081234 h 2446"/>
              <a:gd name="T80" fmla="*/ 1085218 w 2825"/>
              <a:gd name="T81" fmla="*/ 256490 h 2446"/>
              <a:gd name="T82" fmla="*/ 1063901 w 2825"/>
              <a:gd name="T83" fmla="*/ 195883 h 2446"/>
              <a:gd name="T84" fmla="*/ 1093454 w 2825"/>
              <a:gd name="T85" fmla="*/ 197337 h 244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2825" h="2446">
                <a:moveTo>
                  <a:pt x="2738" y="10"/>
                </a:moveTo>
                <a:cubicBezTo>
                  <a:pt x="2706" y="21"/>
                  <a:pt x="2689" y="55"/>
                  <a:pt x="2700" y="87"/>
                </a:cubicBezTo>
                <a:cubicBezTo>
                  <a:pt x="2700" y="89"/>
                  <a:pt x="2701" y="90"/>
                  <a:pt x="2702" y="92"/>
                </a:cubicBezTo>
                <a:lnTo>
                  <a:pt x="2284" y="411"/>
                </a:lnTo>
                <a:cubicBezTo>
                  <a:pt x="2278" y="405"/>
                  <a:pt x="2272" y="399"/>
                  <a:pt x="2264" y="394"/>
                </a:cubicBezTo>
                <a:cubicBezTo>
                  <a:pt x="2246" y="384"/>
                  <a:pt x="2225" y="381"/>
                  <a:pt x="2204" y="386"/>
                </a:cubicBezTo>
                <a:lnTo>
                  <a:pt x="2146" y="225"/>
                </a:lnTo>
                <a:cubicBezTo>
                  <a:pt x="2162" y="217"/>
                  <a:pt x="2175" y="200"/>
                  <a:pt x="2178" y="180"/>
                </a:cubicBezTo>
                <a:cubicBezTo>
                  <a:pt x="2183" y="147"/>
                  <a:pt x="2160" y="117"/>
                  <a:pt x="2127" y="112"/>
                </a:cubicBezTo>
                <a:cubicBezTo>
                  <a:pt x="2094" y="107"/>
                  <a:pt x="2063" y="130"/>
                  <a:pt x="2058" y="163"/>
                </a:cubicBezTo>
                <a:cubicBezTo>
                  <a:pt x="2054" y="196"/>
                  <a:pt x="2076" y="226"/>
                  <a:pt x="2109" y="231"/>
                </a:cubicBezTo>
                <a:cubicBezTo>
                  <a:pt x="2117" y="232"/>
                  <a:pt x="2125" y="232"/>
                  <a:pt x="2132" y="230"/>
                </a:cubicBezTo>
                <a:lnTo>
                  <a:pt x="2191" y="390"/>
                </a:lnTo>
                <a:cubicBezTo>
                  <a:pt x="2176" y="397"/>
                  <a:pt x="2163" y="408"/>
                  <a:pt x="2154" y="422"/>
                </a:cubicBezTo>
                <a:cubicBezTo>
                  <a:pt x="2142" y="441"/>
                  <a:pt x="2139" y="463"/>
                  <a:pt x="2145" y="485"/>
                </a:cubicBezTo>
                <a:cubicBezTo>
                  <a:pt x="2151" y="508"/>
                  <a:pt x="2166" y="526"/>
                  <a:pt x="2186" y="536"/>
                </a:cubicBezTo>
                <a:lnTo>
                  <a:pt x="1788" y="1156"/>
                </a:lnTo>
                <a:cubicBezTo>
                  <a:pt x="1723" y="1117"/>
                  <a:pt x="1643" y="1104"/>
                  <a:pt x="1564" y="1128"/>
                </a:cubicBezTo>
                <a:cubicBezTo>
                  <a:pt x="1445" y="1165"/>
                  <a:pt x="1369" y="1276"/>
                  <a:pt x="1370" y="1395"/>
                </a:cubicBezTo>
                <a:lnTo>
                  <a:pt x="877" y="1415"/>
                </a:lnTo>
                <a:cubicBezTo>
                  <a:pt x="876" y="1404"/>
                  <a:pt x="874" y="1393"/>
                  <a:pt x="871" y="1382"/>
                </a:cubicBezTo>
                <a:cubicBezTo>
                  <a:pt x="865" y="1365"/>
                  <a:pt x="857" y="1350"/>
                  <a:pt x="847" y="1336"/>
                </a:cubicBezTo>
                <a:lnTo>
                  <a:pt x="1290" y="955"/>
                </a:lnTo>
                <a:cubicBezTo>
                  <a:pt x="1305" y="970"/>
                  <a:pt x="1325" y="978"/>
                  <a:pt x="1347" y="977"/>
                </a:cubicBezTo>
                <a:cubicBezTo>
                  <a:pt x="1388" y="974"/>
                  <a:pt x="1419" y="939"/>
                  <a:pt x="1416" y="898"/>
                </a:cubicBezTo>
                <a:cubicBezTo>
                  <a:pt x="1413" y="858"/>
                  <a:pt x="1378" y="827"/>
                  <a:pt x="1337" y="830"/>
                </a:cubicBezTo>
                <a:cubicBezTo>
                  <a:pt x="1334" y="830"/>
                  <a:pt x="1331" y="831"/>
                  <a:pt x="1327" y="831"/>
                </a:cubicBezTo>
                <a:lnTo>
                  <a:pt x="1268" y="637"/>
                </a:lnTo>
                <a:cubicBezTo>
                  <a:pt x="1286" y="629"/>
                  <a:pt x="1300" y="612"/>
                  <a:pt x="1303" y="591"/>
                </a:cubicBezTo>
                <a:cubicBezTo>
                  <a:pt x="1308" y="558"/>
                  <a:pt x="1285" y="528"/>
                  <a:pt x="1252" y="523"/>
                </a:cubicBezTo>
                <a:cubicBezTo>
                  <a:pt x="1219" y="518"/>
                  <a:pt x="1188" y="541"/>
                  <a:pt x="1183" y="574"/>
                </a:cubicBezTo>
                <a:cubicBezTo>
                  <a:pt x="1179" y="607"/>
                  <a:pt x="1201" y="637"/>
                  <a:pt x="1234" y="642"/>
                </a:cubicBezTo>
                <a:cubicBezTo>
                  <a:pt x="1241" y="643"/>
                  <a:pt x="1248" y="643"/>
                  <a:pt x="1254" y="641"/>
                </a:cubicBezTo>
                <a:lnTo>
                  <a:pt x="1314" y="835"/>
                </a:lnTo>
                <a:cubicBezTo>
                  <a:pt x="1285" y="847"/>
                  <a:pt x="1266" y="876"/>
                  <a:pt x="1268" y="908"/>
                </a:cubicBezTo>
                <a:cubicBezTo>
                  <a:pt x="1269" y="922"/>
                  <a:pt x="1274" y="934"/>
                  <a:pt x="1281" y="944"/>
                </a:cubicBezTo>
                <a:lnTo>
                  <a:pt x="838" y="1325"/>
                </a:lnTo>
                <a:cubicBezTo>
                  <a:pt x="800" y="1285"/>
                  <a:pt x="741" y="1267"/>
                  <a:pt x="685" y="1284"/>
                </a:cubicBezTo>
                <a:cubicBezTo>
                  <a:pt x="651" y="1295"/>
                  <a:pt x="621" y="1317"/>
                  <a:pt x="603" y="1348"/>
                </a:cubicBezTo>
                <a:cubicBezTo>
                  <a:pt x="581" y="1382"/>
                  <a:pt x="575" y="1424"/>
                  <a:pt x="585" y="1463"/>
                </a:cubicBezTo>
                <a:lnTo>
                  <a:pt x="124" y="1597"/>
                </a:lnTo>
                <a:cubicBezTo>
                  <a:pt x="123" y="1594"/>
                  <a:pt x="122" y="1592"/>
                  <a:pt x="120" y="1589"/>
                </a:cubicBezTo>
                <a:cubicBezTo>
                  <a:pt x="103" y="1561"/>
                  <a:pt x="66" y="1552"/>
                  <a:pt x="38" y="1569"/>
                </a:cubicBezTo>
                <a:cubicBezTo>
                  <a:pt x="9" y="1586"/>
                  <a:pt x="0" y="1623"/>
                  <a:pt x="18" y="1652"/>
                </a:cubicBezTo>
                <a:cubicBezTo>
                  <a:pt x="35" y="1680"/>
                  <a:pt x="72" y="1689"/>
                  <a:pt x="100" y="1672"/>
                </a:cubicBezTo>
                <a:cubicBezTo>
                  <a:pt x="122" y="1659"/>
                  <a:pt x="132" y="1634"/>
                  <a:pt x="128" y="1611"/>
                </a:cubicBezTo>
                <a:lnTo>
                  <a:pt x="589" y="1476"/>
                </a:lnTo>
                <a:cubicBezTo>
                  <a:pt x="602" y="1511"/>
                  <a:pt x="626" y="1540"/>
                  <a:pt x="659" y="1557"/>
                </a:cubicBezTo>
                <a:cubicBezTo>
                  <a:pt x="694" y="1576"/>
                  <a:pt x="735" y="1579"/>
                  <a:pt x="772" y="1568"/>
                </a:cubicBezTo>
                <a:cubicBezTo>
                  <a:pt x="787" y="1563"/>
                  <a:pt x="801" y="1556"/>
                  <a:pt x="813" y="1548"/>
                </a:cubicBezTo>
                <a:lnTo>
                  <a:pt x="1109" y="1937"/>
                </a:lnTo>
                <a:cubicBezTo>
                  <a:pt x="1089" y="1956"/>
                  <a:pt x="1084" y="1987"/>
                  <a:pt x="1099" y="2012"/>
                </a:cubicBezTo>
                <a:cubicBezTo>
                  <a:pt x="1116" y="2040"/>
                  <a:pt x="1154" y="2049"/>
                  <a:pt x="1182" y="2032"/>
                </a:cubicBezTo>
                <a:cubicBezTo>
                  <a:pt x="1210" y="2015"/>
                  <a:pt x="1219" y="1977"/>
                  <a:pt x="1202" y="1949"/>
                </a:cubicBezTo>
                <a:cubicBezTo>
                  <a:pt x="1185" y="1921"/>
                  <a:pt x="1148" y="1912"/>
                  <a:pt x="1120" y="1928"/>
                </a:cubicBezTo>
                <a:lnTo>
                  <a:pt x="825" y="1539"/>
                </a:lnTo>
                <a:cubicBezTo>
                  <a:pt x="836" y="1529"/>
                  <a:pt x="847" y="1517"/>
                  <a:pt x="855" y="1504"/>
                </a:cubicBezTo>
                <a:cubicBezTo>
                  <a:pt x="869" y="1481"/>
                  <a:pt x="876" y="1456"/>
                  <a:pt x="877" y="1430"/>
                </a:cubicBezTo>
                <a:lnTo>
                  <a:pt x="1371" y="1410"/>
                </a:lnTo>
                <a:cubicBezTo>
                  <a:pt x="1372" y="1431"/>
                  <a:pt x="1376" y="1452"/>
                  <a:pt x="1382" y="1473"/>
                </a:cubicBezTo>
                <a:cubicBezTo>
                  <a:pt x="1427" y="1618"/>
                  <a:pt x="1581" y="1699"/>
                  <a:pt x="1727" y="1655"/>
                </a:cubicBezTo>
                <a:cubicBezTo>
                  <a:pt x="1761" y="1644"/>
                  <a:pt x="1792" y="1627"/>
                  <a:pt x="1818" y="1606"/>
                </a:cubicBezTo>
                <a:lnTo>
                  <a:pt x="2354" y="2235"/>
                </a:lnTo>
                <a:cubicBezTo>
                  <a:pt x="2349" y="2239"/>
                  <a:pt x="2344" y="2245"/>
                  <a:pt x="2341" y="2251"/>
                </a:cubicBezTo>
                <a:lnTo>
                  <a:pt x="1878" y="2025"/>
                </a:lnTo>
                <a:cubicBezTo>
                  <a:pt x="1881" y="2016"/>
                  <a:pt x="1882" y="2007"/>
                  <a:pt x="1882" y="1997"/>
                </a:cubicBezTo>
                <a:cubicBezTo>
                  <a:pt x="1879" y="1956"/>
                  <a:pt x="1844" y="1925"/>
                  <a:pt x="1803" y="1928"/>
                </a:cubicBezTo>
                <a:cubicBezTo>
                  <a:pt x="1762" y="1931"/>
                  <a:pt x="1731" y="1966"/>
                  <a:pt x="1734" y="2007"/>
                </a:cubicBezTo>
                <a:lnTo>
                  <a:pt x="1735" y="2011"/>
                </a:lnTo>
                <a:lnTo>
                  <a:pt x="1611" y="2034"/>
                </a:lnTo>
                <a:cubicBezTo>
                  <a:pt x="1605" y="2014"/>
                  <a:pt x="1588" y="1997"/>
                  <a:pt x="1566" y="1993"/>
                </a:cubicBezTo>
                <a:cubicBezTo>
                  <a:pt x="1533" y="1986"/>
                  <a:pt x="1501" y="2007"/>
                  <a:pt x="1494" y="2040"/>
                </a:cubicBezTo>
                <a:cubicBezTo>
                  <a:pt x="1488" y="2073"/>
                  <a:pt x="1509" y="2105"/>
                  <a:pt x="1542" y="2111"/>
                </a:cubicBezTo>
                <a:cubicBezTo>
                  <a:pt x="1574" y="2118"/>
                  <a:pt x="1606" y="2097"/>
                  <a:pt x="1613" y="2064"/>
                </a:cubicBezTo>
                <a:cubicBezTo>
                  <a:pt x="1614" y="2059"/>
                  <a:pt x="1614" y="2053"/>
                  <a:pt x="1614" y="2048"/>
                </a:cubicBezTo>
                <a:lnTo>
                  <a:pt x="1738" y="2025"/>
                </a:lnTo>
                <a:cubicBezTo>
                  <a:pt x="1748" y="2056"/>
                  <a:pt x="1778" y="2078"/>
                  <a:pt x="1813" y="2075"/>
                </a:cubicBezTo>
                <a:cubicBezTo>
                  <a:pt x="1839" y="2074"/>
                  <a:pt x="1860" y="2059"/>
                  <a:pt x="1872" y="2038"/>
                </a:cubicBezTo>
                <a:lnTo>
                  <a:pt x="2334" y="2263"/>
                </a:lnTo>
                <a:cubicBezTo>
                  <a:pt x="2333" y="2267"/>
                  <a:pt x="2332" y="2270"/>
                  <a:pt x="2331" y="2273"/>
                </a:cubicBezTo>
                <a:cubicBezTo>
                  <a:pt x="2319" y="2316"/>
                  <a:pt x="2345" y="2361"/>
                  <a:pt x="2388" y="2372"/>
                </a:cubicBezTo>
                <a:cubicBezTo>
                  <a:pt x="2422" y="2381"/>
                  <a:pt x="2459" y="2367"/>
                  <a:pt x="2478" y="2337"/>
                </a:cubicBezTo>
                <a:cubicBezTo>
                  <a:pt x="2481" y="2332"/>
                  <a:pt x="2483" y="2327"/>
                  <a:pt x="2485" y="2322"/>
                </a:cubicBezTo>
                <a:lnTo>
                  <a:pt x="2666" y="2369"/>
                </a:lnTo>
                <a:cubicBezTo>
                  <a:pt x="2663" y="2390"/>
                  <a:pt x="2671" y="2412"/>
                  <a:pt x="2689" y="2426"/>
                </a:cubicBezTo>
                <a:cubicBezTo>
                  <a:pt x="2715" y="2446"/>
                  <a:pt x="2753" y="2441"/>
                  <a:pt x="2773" y="2415"/>
                </a:cubicBezTo>
                <a:cubicBezTo>
                  <a:pt x="2794" y="2389"/>
                  <a:pt x="2789" y="2351"/>
                  <a:pt x="2763" y="2330"/>
                </a:cubicBezTo>
                <a:cubicBezTo>
                  <a:pt x="2737" y="2310"/>
                  <a:pt x="2699" y="2315"/>
                  <a:pt x="2678" y="2341"/>
                </a:cubicBezTo>
                <a:cubicBezTo>
                  <a:pt x="2675" y="2345"/>
                  <a:pt x="2672" y="2350"/>
                  <a:pt x="2670" y="2355"/>
                </a:cubicBezTo>
                <a:lnTo>
                  <a:pt x="2489" y="2308"/>
                </a:lnTo>
                <a:cubicBezTo>
                  <a:pt x="2492" y="2289"/>
                  <a:pt x="2489" y="2270"/>
                  <a:pt x="2479" y="2253"/>
                </a:cubicBezTo>
                <a:cubicBezTo>
                  <a:pt x="2468" y="2235"/>
                  <a:pt x="2451" y="2221"/>
                  <a:pt x="2430" y="2216"/>
                </a:cubicBezTo>
                <a:cubicBezTo>
                  <a:pt x="2408" y="2210"/>
                  <a:pt x="2384" y="2214"/>
                  <a:pt x="2366" y="2226"/>
                </a:cubicBezTo>
                <a:lnTo>
                  <a:pt x="1829" y="1596"/>
                </a:lnTo>
                <a:cubicBezTo>
                  <a:pt x="1907" y="1527"/>
                  <a:pt x="1941" y="1416"/>
                  <a:pt x="1909" y="1310"/>
                </a:cubicBezTo>
                <a:cubicBezTo>
                  <a:pt x="1889" y="1248"/>
                  <a:pt x="1850" y="1198"/>
                  <a:pt x="1800" y="1164"/>
                </a:cubicBezTo>
                <a:lnTo>
                  <a:pt x="2200" y="542"/>
                </a:lnTo>
                <a:cubicBezTo>
                  <a:pt x="2214" y="546"/>
                  <a:pt x="2229" y="547"/>
                  <a:pt x="2244" y="543"/>
                </a:cubicBezTo>
                <a:cubicBezTo>
                  <a:pt x="2264" y="538"/>
                  <a:pt x="2281" y="525"/>
                  <a:pt x="2292" y="507"/>
                </a:cubicBezTo>
                <a:cubicBezTo>
                  <a:pt x="2304" y="488"/>
                  <a:pt x="2307" y="466"/>
                  <a:pt x="2302" y="444"/>
                </a:cubicBezTo>
                <a:cubicBezTo>
                  <a:pt x="2300" y="436"/>
                  <a:pt x="2296" y="429"/>
                  <a:pt x="2292" y="422"/>
                </a:cubicBezTo>
                <a:lnTo>
                  <a:pt x="2710" y="105"/>
                </a:lnTo>
                <a:cubicBezTo>
                  <a:pt x="2725" y="124"/>
                  <a:pt x="2751" y="133"/>
                  <a:pt x="2776" y="125"/>
                </a:cubicBezTo>
                <a:cubicBezTo>
                  <a:pt x="2808" y="114"/>
                  <a:pt x="2825" y="80"/>
                  <a:pt x="2814" y="48"/>
                </a:cubicBezTo>
                <a:cubicBezTo>
                  <a:pt x="2803" y="17"/>
                  <a:pt x="2769" y="0"/>
                  <a:pt x="2738" y="10"/>
                </a:cubicBezTo>
                <a:moveTo>
                  <a:pt x="768" y="1554"/>
                </a:moveTo>
                <a:cubicBezTo>
                  <a:pt x="698" y="1576"/>
                  <a:pt x="622" y="1536"/>
                  <a:pt x="601" y="1466"/>
                </a:cubicBezTo>
                <a:cubicBezTo>
                  <a:pt x="589" y="1429"/>
                  <a:pt x="594" y="1388"/>
                  <a:pt x="615" y="1355"/>
                </a:cubicBezTo>
                <a:cubicBezTo>
                  <a:pt x="632" y="1328"/>
                  <a:pt x="658" y="1307"/>
                  <a:pt x="689" y="1298"/>
                </a:cubicBezTo>
                <a:cubicBezTo>
                  <a:pt x="760" y="1276"/>
                  <a:pt x="835" y="1316"/>
                  <a:pt x="857" y="1386"/>
                </a:cubicBezTo>
                <a:cubicBezTo>
                  <a:pt x="868" y="1423"/>
                  <a:pt x="863" y="1464"/>
                  <a:pt x="843" y="1497"/>
                </a:cubicBezTo>
                <a:cubicBezTo>
                  <a:pt x="826" y="1524"/>
                  <a:pt x="799" y="1544"/>
                  <a:pt x="768" y="1554"/>
                </a:cubicBezTo>
                <a:close/>
                <a:moveTo>
                  <a:pt x="2426" y="2230"/>
                </a:moveTo>
                <a:cubicBezTo>
                  <a:pt x="2444" y="2234"/>
                  <a:pt x="2458" y="2245"/>
                  <a:pt x="2467" y="2261"/>
                </a:cubicBezTo>
                <a:cubicBezTo>
                  <a:pt x="2476" y="2276"/>
                  <a:pt x="2478" y="2294"/>
                  <a:pt x="2474" y="2311"/>
                </a:cubicBezTo>
                <a:cubicBezTo>
                  <a:pt x="2472" y="2318"/>
                  <a:pt x="2469" y="2324"/>
                  <a:pt x="2466" y="2329"/>
                </a:cubicBezTo>
                <a:cubicBezTo>
                  <a:pt x="2451" y="2354"/>
                  <a:pt x="2420" y="2366"/>
                  <a:pt x="2392" y="2358"/>
                </a:cubicBezTo>
                <a:cubicBezTo>
                  <a:pt x="2356" y="2349"/>
                  <a:pt x="2335" y="2312"/>
                  <a:pt x="2345" y="2277"/>
                </a:cubicBezTo>
                <a:cubicBezTo>
                  <a:pt x="2346" y="2270"/>
                  <a:pt x="2349" y="2264"/>
                  <a:pt x="2352" y="2259"/>
                </a:cubicBezTo>
                <a:cubicBezTo>
                  <a:pt x="2368" y="2234"/>
                  <a:pt x="2398" y="2222"/>
                  <a:pt x="2426" y="2230"/>
                </a:cubicBezTo>
                <a:close/>
                <a:moveTo>
                  <a:pt x="2288" y="448"/>
                </a:moveTo>
                <a:cubicBezTo>
                  <a:pt x="2292" y="465"/>
                  <a:pt x="2290" y="484"/>
                  <a:pt x="2280" y="500"/>
                </a:cubicBezTo>
                <a:cubicBezTo>
                  <a:pt x="2271" y="514"/>
                  <a:pt x="2257" y="525"/>
                  <a:pt x="2240" y="529"/>
                </a:cubicBezTo>
                <a:cubicBezTo>
                  <a:pt x="2204" y="538"/>
                  <a:pt x="2168" y="517"/>
                  <a:pt x="2159" y="481"/>
                </a:cubicBezTo>
                <a:cubicBezTo>
                  <a:pt x="2154" y="463"/>
                  <a:pt x="2157" y="445"/>
                  <a:pt x="2166" y="429"/>
                </a:cubicBezTo>
                <a:cubicBezTo>
                  <a:pt x="2173" y="418"/>
                  <a:pt x="2184" y="409"/>
                  <a:pt x="2196" y="404"/>
                </a:cubicBezTo>
                <a:lnTo>
                  <a:pt x="2207" y="400"/>
                </a:lnTo>
                <a:cubicBezTo>
                  <a:pt x="2224" y="396"/>
                  <a:pt x="2242" y="398"/>
                  <a:pt x="2257" y="407"/>
                </a:cubicBezTo>
                <a:cubicBezTo>
                  <a:pt x="2272" y="416"/>
                  <a:pt x="2283" y="430"/>
                  <a:pt x="2288" y="448"/>
                </a:cubicBezTo>
              </a:path>
            </a:pathLst>
          </a:custGeom>
          <a:solidFill>
            <a:srgbClr val="C8D3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l-PL" sz="2400"/>
          </a:p>
        </p:txBody>
      </p:sp>
      <p:grpSp>
        <p:nvGrpSpPr>
          <p:cNvPr id="15" name="Gruppieren 21">
            <a:extLst>
              <a:ext uri="{FF2B5EF4-FFF2-40B4-BE49-F238E27FC236}">
                <a16:creationId xmlns:a16="http://schemas.microsoft.com/office/drawing/2014/main" id="{F245C971-254A-460F-9344-D8A905804E6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647699" y="2478617"/>
            <a:ext cx="4696884" cy="4028016"/>
            <a:chOff x="-333967" y="1854504"/>
            <a:chExt cx="3874316" cy="3322922"/>
          </a:xfrm>
        </p:grpSpPr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3249D8A6-A31E-4401-8D68-359E16C8C506}"/>
                </a:ext>
              </a:extLst>
            </p:cNvPr>
            <p:cNvSpPr>
              <a:spLocks noEditPoints="1"/>
            </p:cNvSpPr>
            <p:nvPr/>
          </p:nvSpPr>
          <p:spPr bwMode="auto">
            <a:xfrm rot="2654194">
              <a:off x="-333967" y="3455480"/>
              <a:ext cx="2264054" cy="1643932"/>
            </a:xfrm>
            <a:custGeom>
              <a:avLst/>
              <a:gdLst>
                <a:gd name="T0" fmla="*/ 2070721 w 2752"/>
                <a:gd name="T1" fmla="*/ 989815 h 1998"/>
                <a:gd name="T2" fmla="*/ 1809927 w 2752"/>
                <a:gd name="T3" fmla="*/ 1114879 h 1998"/>
                <a:gd name="T4" fmla="*/ 1722721 w 2752"/>
                <a:gd name="T5" fmla="*/ 1081967 h 1998"/>
                <a:gd name="T6" fmla="*/ 1688168 w 2752"/>
                <a:gd name="T7" fmla="*/ 1116524 h 1998"/>
                <a:gd name="T8" fmla="*/ 1057162 w 2752"/>
                <a:gd name="T9" fmla="*/ 905068 h 1998"/>
                <a:gd name="T10" fmla="*/ 864651 w 2752"/>
                <a:gd name="T11" fmla="*/ 650826 h 1998"/>
                <a:gd name="T12" fmla="*/ 253390 w 2752"/>
                <a:gd name="T13" fmla="*/ 399875 h 1998"/>
                <a:gd name="T14" fmla="*/ 265730 w 2752"/>
                <a:gd name="T15" fmla="*/ 360381 h 1998"/>
                <a:gd name="T16" fmla="*/ 443432 w 2752"/>
                <a:gd name="T17" fmla="*/ 205697 h 1998"/>
                <a:gd name="T18" fmla="*/ 526524 w 2752"/>
                <a:gd name="T19" fmla="*/ 191710 h 1998"/>
                <a:gd name="T20" fmla="*/ 434382 w 2752"/>
                <a:gd name="T21" fmla="*/ 154684 h 1998"/>
                <a:gd name="T22" fmla="*/ 250922 w 2752"/>
                <a:gd name="T23" fmla="*/ 320888 h 1998"/>
                <a:gd name="T24" fmla="*/ 176879 w 2752"/>
                <a:gd name="T25" fmla="*/ 299495 h 1998"/>
                <a:gd name="T26" fmla="*/ 101191 w 2752"/>
                <a:gd name="T27" fmla="*/ 46899 h 1998"/>
                <a:gd name="T28" fmla="*/ 2468 w 2752"/>
                <a:gd name="T29" fmla="*/ 55950 h 1998"/>
                <a:gd name="T30" fmla="*/ 67461 w 2752"/>
                <a:gd name="T31" fmla="*/ 98735 h 1998"/>
                <a:gd name="T32" fmla="*/ 141503 w 2752"/>
                <a:gd name="T33" fmla="*/ 327470 h 1998"/>
                <a:gd name="T34" fmla="*/ 152198 w 2752"/>
                <a:gd name="T35" fmla="*/ 410572 h 1998"/>
                <a:gd name="T36" fmla="*/ 249276 w 2752"/>
                <a:gd name="T37" fmla="*/ 404812 h 1998"/>
                <a:gd name="T38" fmla="*/ 700935 w 2752"/>
                <a:gd name="T39" fmla="*/ 738864 h 1998"/>
                <a:gd name="T40" fmla="*/ 773332 w 2752"/>
                <a:gd name="T41" fmla="*/ 1028486 h 1998"/>
                <a:gd name="T42" fmla="*/ 557787 w 2752"/>
                <a:gd name="T43" fmla="*/ 1276145 h 1998"/>
                <a:gd name="T44" fmla="*/ 480453 w 2752"/>
                <a:gd name="T45" fmla="*/ 1347728 h 1998"/>
                <a:gd name="T46" fmla="*/ 119291 w 2752"/>
                <a:gd name="T47" fmla="*/ 1188930 h 1998"/>
                <a:gd name="T48" fmla="*/ 34553 w 2752"/>
                <a:gd name="T49" fmla="*/ 1240765 h 1998"/>
                <a:gd name="T50" fmla="*/ 120936 w 2752"/>
                <a:gd name="T51" fmla="*/ 1238297 h 1998"/>
                <a:gd name="T52" fmla="*/ 477163 w 2752"/>
                <a:gd name="T53" fmla="*/ 1429184 h 1998"/>
                <a:gd name="T54" fmla="*/ 697645 w 2752"/>
                <a:gd name="T55" fmla="*/ 1457159 h 1998"/>
                <a:gd name="T56" fmla="*/ 658155 w 2752"/>
                <a:gd name="T57" fmla="*/ 1289310 h 1998"/>
                <a:gd name="T58" fmla="*/ 866297 w 2752"/>
                <a:gd name="T59" fmla="*/ 1050701 h 1998"/>
                <a:gd name="T60" fmla="*/ 1684055 w 2752"/>
                <a:gd name="T61" fmla="*/ 1128043 h 1998"/>
                <a:gd name="T62" fmla="*/ 1724367 w 2752"/>
                <a:gd name="T63" fmla="*/ 1205386 h 1998"/>
                <a:gd name="T64" fmla="*/ 1791828 w 2752"/>
                <a:gd name="T65" fmla="*/ 1194689 h 1998"/>
                <a:gd name="T66" fmla="*/ 2163685 w 2752"/>
                <a:gd name="T67" fmla="*/ 1610198 h 1998"/>
                <a:gd name="T68" fmla="*/ 2251714 w 2752"/>
                <a:gd name="T69" fmla="*/ 1564121 h 1998"/>
                <a:gd name="T70" fmla="*/ 2176848 w 2752"/>
                <a:gd name="T71" fmla="*/ 1548489 h 1998"/>
                <a:gd name="T72" fmla="*/ 1805813 w 2752"/>
                <a:gd name="T73" fmla="*/ 1178234 h 1998"/>
                <a:gd name="T74" fmla="*/ 2077302 w 2752"/>
                <a:gd name="T75" fmla="*/ 1013676 h 1998"/>
                <a:gd name="T76" fmla="*/ 2169444 w 2752"/>
                <a:gd name="T77" fmla="*/ 988992 h 1998"/>
                <a:gd name="T78" fmla="*/ 199915 w 2752"/>
                <a:gd name="T79" fmla="*/ 417154 h 1998"/>
                <a:gd name="T80" fmla="*/ 143971 w 2752"/>
                <a:gd name="T81" fmla="*/ 363673 h 1998"/>
                <a:gd name="T82" fmla="*/ 197447 w 2752"/>
                <a:gd name="T83" fmla="*/ 307723 h 1998"/>
                <a:gd name="T84" fmla="*/ 245163 w 2752"/>
                <a:gd name="T85" fmla="*/ 390825 h 1998"/>
                <a:gd name="T86" fmla="*/ 699290 w 2752"/>
                <a:gd name="T87" fmla="*/ 1360893 h 1998"/>
                <a:gd name="T88" fmla="*/ 626070 w 2752"/>
                <a:gd name="T89" fmla="*/ 1498298 h 1998"/>
                <a:gd name="T90" fmla="*/ 489503 w 2752"/>
                <a:gd name="T91" fmla="*/ 1356779 h 1998"/>
                <a:gd name="T92" fmla="*/ 500198 w 2752"/>
                <a:gd name="T93" fmla="*/ 1335386 h 1998"/>
                <a:gd name="T94" fmla="*/ 699290 w 2752"/>
                <a:gd name="T95" fmla="*/ 1360893 h 1998"/>
                <a:gd name="T96" fmla="*/ 1771260 w 2752"/>
                <a:gd name="T97" fmla="*/ 1193044 h 1998"/>
                <a:gd name="T98" fmla="*/ 1698863 w 2752"/>
                <a:gd name="T99" fmla="*/ 1165069 h 1998"/>
                <a:gd name="T100" fmla="*/ 1727657 w 2752"/>
                <a:gd name="T101" fmla="*/ 1092664 h 1998"/>
                <a:gd name="T102" fmla="*/ 1799232 w 2752"/>
                <a:gd name="T103" fmla="*/ 1121461 h 1998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752" h="1998">
                  <a:moveTo>
                    <a:pt x="2577" y="1142"/>
                  </a:moveTo>
                  <a:cubicBezTo>
                    <a:pt x="2543" y="1142"/>
                    <a:pt x="2517" y="1169"/>
                    <a:pt x="2517" y="1203"/>
                  </a:cubicBezTo>
                  <a:cubicBezTo>
                    <a:pt x="2517" y="1208"/>
                    <a:pt x="2518" y="1214"/>
                    <a:pt x="2519" y="1219"/>
                  </a:cubicBezTo>
                  <a:lnTo>
                    <a:pt x="2200" y="1355"/>
                  </a:lnTo>
                  <a:cubicBezTo>
                    <a:pt x="2191" y="1336"/>
                    <a:pt x="2176" y="1321"/>
                    <a:pt x="2156" y="1314"/>
                  </a:cubicBezTo>
                  <a:cubicBezTo>
                    <a:pt x="2136" y="1306"/>
                    <a:pt x="2114" y="1306"/>
                    <a:pt x="2094" y="1315"/>
                  </a:cubicBezTo>
                  <a:cubicBezTo>
                    <a:pt x="2079" y="1321"/>
                    <a:pt x="2066" y="1332"/>
                    <a:pt x="2057" y="1346"/>
                  </a:cubicBezTo>
                  <a:cubicBezTo>
                    <a:pt x="2055" y="1350"/>
                    <a:pt x="2053" y="1353"/>
                    <a:pt x="2052" y="1357"/>
                  </a:cubicBezTo>
                  <a:cubicBezTo>
                    <a:pt x="2006" y="1342"/>
                    <a:pt x="1780" y="1265"/>
                    <a:pt x="1553" y="1190"/>
                  </a:cubicBezTo>
                  <a:cubicBezTo>
                    <a:pt x="1441" y="1152"/>
                    <a:pt x="1354" y="1123"/>
                    <a:pt x="1285" y="1100"/>
                  </a:cubicBezTo>
                  <a:cubicBezTo>
                    <a:pt x="1292" y="1079"/>
                    <a:pt x="1295" y="1056"/>
                    <a:pt x="1295" y="1033"/>
                  </a:cubicBezTo>
                  <a:cubicBezTo>
                    <a:pt x="1294" y="899"/>
                    <a:pt x="1185" y="791"/>
                    <a:pt x="1051" y="791"/>
                  </a:cubicBezTo>
                  <a:cubicBezTo>
                    <a:pt x="973" y="792"/>
                    <a:pt x="904" y="829"/>
                    <a:pt x="860" y="886"/>
                  </a:cubicBezTo>
                  <a:lnTo>
                    <a:pt x="308" y="486"/>
                  </a:lnTo>
                  <a:lnTo>
                    <a:pt x="310" y="483"/>
                  </a:lnTo>
                  <a:cubicBezTo>
                    <a:pt x="319" y="470"/>
                    <a:pt x="323" y="454"/>
                    <a:pt x="323" y="438"/>
                  </a:cubicBezTo>
                  <a:cubicBezTo>
                    <a:pt x="322" y="425"/>
                    <a:pt x="319" y="413"/>
                    <a:pt x="313" y="402"/>
                  </a:cubicBezTo>
                  <a:lnTo>
                    <a:pt x="539" y="250"/>
                  </a:lnTo>
                  <a:cubicBezTo>
                    <a:pt x="545" y="257"/>
                    <a:pt x="552" y="263"/>
                    <a:pt x="562" y="267"/>
                  </a:cubicBezTo>
                  <a:cubicBezTo>
                    <a:pt x="593" y="279"/>
                    <a:pt x="628" y="264"/>
                    <a:pt x="640" y="233"/>
                  </a:cubicBezTo>
                  <a:cubicBezTo>
                    <a:pt x="652" y="202"/>
                    <a:pt x="637" y="167"/>
                    <a:pt x="606" y="154"/>
                  </a:cubicBezTo>
                  <a:cubicBezTo>
                    <a:pt x="575" y="142"/>
                    <a:pt x="540" y="157"/>
                    <a:pt x="528" y="188"/>
                  </a:cubicBezTo>
                  <a:cubicBezTo>
                    <a:pt x="521" y="205"/>
                    <a:pt x="523" y="223"/>
                    <a:pt x="531" y="238"/>
                  </a:cubicBezTo>
                  <a:lnTo>
                    <a:pt x="305" y="390"/>
                  </a:lnTo>
                  <a:cubicBezTo>
                    <a:pt x="290" y="371"/>
                    <a:pt x="266" y="359"/>
                    <a:pt x="240" y="359"/>
                  </a:cubicBezTo>
                  <a:cubicBezTo>
                    <a:pt x="231" y="359"/>
                    <a:pt x="223" y="361"/>
                    <a:pt x="215" y="364"/>
                  </a:cubicBezTo>
                  <a:lnTo>
                    <a:pt x="95" y="113"/>
                  </a:lnTo>
                  <a:cubicBezTo>
                    <a:pt x="113" y="102"/>
                    <a:pt x="125" y="80"/>
                    <a:pt x="123" y="57"/>
                  </a:cubicBezTo>
                  <a:cubicBezTo>
                    <a:pt x="120" y="24"/>
                    <a:pt x="90" y="0"/>
                    <a:pt x="57" y="3"/>
                  </a:cubicBezTo>
                  <a:cubicBezTo>
                    <a:pt x="24" y="6"/>
                    <a:pt x="0" y="35"/>
                    <a:pt x="3" y="68"/>
                  </a:cubicBezTo>
                  <a:cubicBezTo>
                    <a:pt x="6" y="102"/>
                    <a:pt x="35" y="126"/>
                    <a:pt x="68" y="123"/>
                  </a:cubicBezTo>
                  <a:cubicBezTo>
                    <a:pt x="73" y="122"/>
                    <a:pt x="78" y="121"/>
                    <a:pt x="82" y="120"/>
                  </a:cubicBezTo>
                  <a:lnTo>
                    <a:pt x="202" y="370"/>
                  </a:lnTo>
                  <a:cubicBezTo>
                    <a:pt x="190" y="376"/>
                    <a:pt x="180" y="386"/>
                    <a:pt x="172" y="398"/>
                  </a:cubicBezTo>
                  <a:cubicBezTo>
                    <a:pt x="164" y="411"/>
                    <a:pt x="160" y="426"/>
                    <a:pt x="160" y="442"/>
                  </a:cubicBezTo>
                  <a:cubicBezTo>
                    <a:pt x="161" y="464"/>
                    <a:pt x="170" y="484"/>
                    <a:pt x="185" y="499"/>
                  </a:cubicBezTo>
                  <a:cubicBezTo>
                    <a:pt x="201" y="514"/>
                    <a:pt x="222" y="522"/>
                    <a:pt x="243" y="521"/>
                  </a:cubicBezTo>
                  <a:cubicBezTo>
                    <a:pt x="267" y="521"/>
                    <a:pt x="289" y="510"/>
                    <a:pt x="303" y="492"/>
                  </a:cubicBezTo>
                  <a:lnTo>
                    <a:pt x="300" y="497"/>
                  </a:lnTo>
                  <a:lnTo>
                    <a:pt x="852" y="898"/>
                  </a:lnTo>
                  <a:cubicBezTo>
                    <a:pt x="825" y="937"/>
                    <a:pt x="809" y="984"/>
                    <a:pt x="809" y="1035"/>
                  </a:cubicBezTo>
                  <a:cubicBezTo>
                    <a:pt x="810" y="1129"/>
                    <a:pt x="863" y="1209"/>
                    <a:pt x="940" y="1250"/>
                  </a:cubicBezTo>
                  <a:lnTo>
                    <a:pt x="787" y="1560"/>
                  </a:lnTo>
                  <a:cubicBezTo>
                    <a:pt x="754" y="1544"/>
                    <a:pt x="716" y="1540"/>
                    <a:pt x="678" y="1551"/>
                  </a:cubicBezTo>
                  <a:cubicBezTo>
                    <a:pt x="644" y="1562"/>
                    <a:pt x="614" y="1585"/>
                    <a:pt x="596" y="1615"/>
                  </a:cubicBezTo>
                  <a:cubicBezTo>
                    <a:pt x="591" y="1622"/>
                    <a:pt x="588" y="1630"/>
                    <a:pt x="584" y="1638"/>
                  </a:cubicBezTo>
                  <a:lnTo>
                    <a:pt x="152" y="1492"/>
                  </a:lnTo>
                  <a:cubicBezTo>
                    <a:pt x="156" y="1476"/>
                    <a:pt x="154" y="1460"/>
                    <a:pt x="145" y="1445"/>
                  </a:cubicBezTo>
                  <a:cubicBezTo>
                    <a:pt x="128" y="1417"/>
                    <a:pt x="91" y="1408"/>
                    <a:pt x="62" y="1425"/>
                  </a:cubicBezTo>
                  <a:cubicBezTo>
                    <a:pt x="34" y="1443"/>
                    <a:pt x="25" y="1480"/>
                    <a:pt x="42" y="1508"/>
                  </a:cubicBezTo>
                  <a:cubicBezTo>
                    <a:pt x="60" y="1537"/>
                    <a:pt x="97" y="1546"/>
                    <a:pt x="125" y="1528"/>
                  </a:cubicBezTo>
                  <a:cubicBezTo>
                    <a:pt x="135" y="1522"/>
                    <a:pt x="142" y="1514"/>
                    <a:pt x="147" y="1505"/>
                  </a:cubicBezTo>
                  <a:lnTo>
                    <a:pt x="580" y="1651"/>
                  </a:lnTo>
                  <a:cubicBezTo>
                    <a:pt x="571" y="1679"/>
                    <a:pt x="571" y="1709"/>
                    <a:pt x="580" y="1737"/>
                  </a:cubicBezTo>
                  <a:cubicBezTo>
                    <a:pt x="604" y="1815"/>
                    <a:pt x="687" y="1859"/>
                    <a:pt x="765" y="1835"/>
                  </a:cubicBezTo>
                  <a:cubicBezTo>
                    <a:pt x="800" y="1824"/>
                    <a:pt x="829" y="1802"/>
                    <a:pt x="848" y="1771"/>
                  </a:cubicBezTo>
                  <a:cubicBezTo>
                    <a:pt x="870" y="1735"/>
                    <a:pt x="876" y="1690"/>
                    <a:pt x="864" y="1649"/>
                  </a:cubicBezTo>
                  <a:cubicBezTo>
                    <a:pt x="853" y="1614"/>
                    <a:pt x="829" y="1585"/>
                    <a:pt x="800" y="1567"/>
                  </a:cubicBezTo>
                  <a:lnTo>
                    <a:pt x="953" y="1256"/>
                  </a:lnTo>
                  <a:cubicBezTo>
                    <a:pt x="984" y="1269"/>
                    <a:pt x="1018" y="1277"/>
                    <a:pt x="1053" y="1277"/>
                  </a:cubicBezTo>
                  <a:cubicBezTo>
                    <a:pt x="1159" y="1276"/>
                    <a:pt x="1248" y="1208"/>
                    <a:pt x="1281" y="1114"/>
                  </a:cubicBezTo>
                  <a:cubicBezTo>
                    <a:pt x="1504" y="1188"/>
                    <a:pt x="1833" y="1299"/>
                    <a:pt x="2047" y="1371"/>
                  </a:cubicBezTo>
                  <a:cubicBezTo>
                    <a:pt x="2043" y="1387"/>
                    <a:pt x="2045" y="1405"/>
                    <a:pt x="2052" y="1421"/>
                  </a:cubicBezTo>
                  <a:cubicBezTo>
                    <a:pt x="2060" y="1441"/>
                    <a:pt x="2076" y="1457"/>
                    <a:pt x="2096" y="1465"/>
                  </a:cubicBezTo>
                  <a:cubicBezTo>
                    <a:pt x="2117" y="1473"/>
                    <a:pt x="2139" y="1472"/>
                    <a:pt x="2158" y="1464"/>
                  </a:cubicBezTo>
                  <a:cubicBezTo>
                    <a:pt x="2165" y="1460"/>
                    <a:pt x="2172" y="1456"/>
                    <a:pt x="2178" y="1452"/>
                  </a:cubicBezTo>
                  <a:cubicBezTo>
                    <a:pt x="2309" y="1583"/>
                    <a:pt x="2539" y="1801"/>
                    <a:pt x="2636" y="1892"/>
                  </a:cubicBezTo>
                  <a:cubicBezTo>
                    <a:pt x="2622" y="1910"/>
                    <a:pt x="2618" y="1935"/>
                    <a:pt x="2630" y="1957"/>
                  </a:cubicBezTo>
                  <a:cubicBezTo>
                    <a:pt x="2645" y="1987"/>
                    <a:pt x="2681" y="1998"/>
                    <a:pt x="2711" y="1983"/>
                  </a:cubicBezTo>
                  <a:cubicBezTo>
                    <a:pt x="2741" y="1967"/>
                    <a:pt x="2752" y="1931"/>
                    <a:pt x="2737" y="1901"/>
                  </a:cubicBezTo>
                  <a:cubicBezTo>
                    <a:pt x="2721" y="1872"/>
                    <a:pt x="2685" y="1860"/>
                    <a:pt x="2655" y="1876"/>
                  </a:cubicBezTo>
                  <a:cubicBezTo>
                    <a:pt x="2652" y="1877"/>
                    <a:pt x="2649" y="1880"/>
                    <a:pt x="2646" y="1882"/>
                  </a:cubicBezTo>
                  <a:cubicBezTo>
                    <a:pt x="2549" y="1791"/>
                    <a:pt x="2319" y="1573"/>
                    <a:pt x="2188" y="1442"/>
                  </a:cubicBezTo>
                  <a:cubicBezTo>
                    <a:pt x="2191" y="1439"/>
                    <a:pt x="2193" y="1435"/>
                    <a:pt x="2195" y="1432"/>
                  </a:cubicBezTo>
                  <a:cubicBezTo>
                    <a:pt x="2207" y="1413"/>
                    <a:pt x="2210" y="1390"/>
                    <a:pt x="2205" y="1369"/>
                  </a:cubicBezTo>
                  <a:lnTo>
                    <a:pt x="2525" y="1232"/>
                  </a:lnTo>
                  <a:cubicBezTo>
                    <a:pt x="2536" y="1250"/>
                    <a:pt x="2555" y="1263"/>
                    <a:pt x="2578" y="1262"/>
                  </a:cubicBezTo>
                  <a:cubicBezTo>
                    <a:pt x="2611" y="1262"/>
                    <a:pt x="2638" y="1235"/>
                    <a:pt x="2637" y="1202"/>
                  </a:cubicBezTo>
                  <a:cubicBezTo>
                    <a:pt x="2637" y="1168"/>
                    <a:pt x="2610" y="1142"/>
                    <a:pt x="2577" y="1142"/>
                  </a:cubicBezTo>
                  <a:moveTo>
                    <a:pt x="243" y="507"/>
                  </a:moveTo>
                  <a:cubicBezTo>
                    <a:pt x="225" y="507"/>
                    <a:pt x="208" y="501"/>
                    <a:pt x="195" y="489"/>
                  </a:cubicBezTo>
                  <a:cubicBezTo>
                    <a:pt x="183" y="476"/>
                    <a:pt x="175" y="460"/>
                    <a:pt x="175" y="442"/>
                  </a:cubicBezTo>
                  <a:cubicBezTo>
                    <a:pt x="174" y="429"/>
                    <a:pt x="178" y="416"/>
                    <a:pt x="185" y="405"/>
                  </a:cubicBezTo>
                  <a:cubicBezTo>
                    <a:pt x="197" y="386"/>
                    <a:pt x="217" y="374"/>
                    <a:pt x="240" y="374"/>
                  </a:cubicBezTo>
                  <a:cubicBezTo>
                    <a:pt x="277" y="373"/>
                    <a:pt x="307" y="402"/>
                    <a:pt x="308" y="439"/>
                  </a:cubicBezTo>
                  <a:cubicBezTo>
                    <a:pt x="308" y="452"/>
                    <a:pt x="305" y="464"/>
                    <a:pt x="298" y="475"/>
                  </a:cubicBezTo>
                  <a:cubicBezTo>
                    <a:pt x="286" y="495"/>
                    <a:pt x="266" y="506"/>
                    <a:pt x="243" y="507"/>
                  </a:cubicBezTo>
                  <a:moveTo>
                    <a:pt x="850" y="1654"/>
                  </a:moveTo>
                  <a:cubicBezTo>
                    <a:pt x="861" y="1691"/>
                    <a:pt x="856" y="1731"/>
                    <a:pt x="836" y="1764"/>
                  </a:cubicBezTo>
                  <a:cubicBezTo>
                    <a:pt x="819" y="1791"/>
                    <a:pt x="792" y="1812"/>
                    <a:pt x="761" y="1821"/>
                  </a:cubicBezTo>
                  <a:cubicBezTo>
                    <a:pt x="691" y="1843"/>
                    <a:pt x="615" y="1803"/>
                    <a:pt x="594" y="1733"/>
                  </a:cubicBezTo>
                  <a:cubicBezTo>
                    <a:pt x="585" y="1705"/>
                    <a:pt x="586" y="1676"/>
                    <a:pt x="595" y="1649"/>
                  </a:cubicBezTo>
                  <a:lnTo>
                    <a:pt x="596" y="1648"/>
                  </a:lnTo>
                  <a:cubicBezTo>
                    <a:pt x="599" y="1639"/>
                    <a:pt x="603" y="1631"/>
                    <a:pt x="608" y="1623"/>
                  </a:cubicBezTo>
                  <a:cubicBezTo>
                    <a:pt x="625" y="1595"/>
                    <a:pt x="651" y="1575"/>
                    <a:pt x="682" y="1565"/>
                  </a:cubicBezTo>
                  <a:cubicBezTo>
                    <a:pt x="753" y="1543"/>
                    <a:pt x="828" y="1583"/>
                    <a:pt x="850" y="1654"/>
                  </a:cubicBezTo>
                  <a:close/>
                  <a:moveTo>
                    <a:pt x="2183" y="1424"/>
                  </a:moveTo>
                  <a:cubicBezTo>
                    <a:pt x="2176" y="1436"/>
                    <a:pt x="2165" y="1445"/>
                    <a:pt x="2153" y="1450"/>
                  </a:cubicBezTo>
                  <a:cubicBezTo>
                    <a:pt x="2136" y="1457"/>
                    <a:pt x="2118" y="1458"/>
                    <a:pt x="2102" y="1451"/>
                  </a:cubicBezTo>
                  <a:cubicBezTo>
                    <a:pt x="2085" y="1445"/>
                    <a:pt x="2072" y="1432"/>
                    <a:pt x="2065" y="1416"/>
                  </a:cubicBezTo>
                  <a:cubicBezTo>
                    <a:pt x="2056" y="1396"/>
                    <a:pt x="2058" y="1373"/>
                    <a:pt x="2069" y="1354"/>
                  </a:cubicBezTo>
                  <a:cubicBezTo>
                    <a:pt x="2077" y="1342"/>
                    <a:pt x="2087" y="1333"/>
                    <a:pt x="2100" y="1328"/>
                  </a:cubicBezTo>
                  <a:cubicBezTo>
                    <a:pt x="2116" y="1321"/>
                    <a:pt x="2134" y="1321"/>
                    <a:pt x="2151" y="1327"/>
                  </a:cubicBezTo>
                  <a:cubicBezTo>
                    <a:pt x="2167" y="1334"/>
                    <a:pt x="2180" y="1346"/>
                    <a:pt x="2187" y="1363"/>
                  </a:cubicBezTo>
                  <a:cubicBezTo>
                    <a:pt x="2196" y="1383"/>
                    <a:pt x="2194" y="1406"/>
                    <a:pt x="2183" y="1424"/>
                  </a:cubicBezTo>
                </a:path>
              </a:pathLst>
            </a:custGeom>
            <a:solidFill>
              <a:srgbClr val="C8D3D8">
                <a:alpha val="2705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 sz="2400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B0EE6284-37A6-4E63-9624-9A9061462480}"/>
                </a:ext>
              </a:extLst>
            </p:cNvPr>
            <p:cNvSpPr>
              <a:spLocks noEditPoints="1"/>
            </p:cNvSpPr>
            <p:nvPr/>
          </p:nvSpPr>
          <p:spPr bwMode="auto">
            <a:xfrm rot="2654194">
              <a:off x="-31981" y="1854504"/>
              <a:ext cx="1138472" cy="1348798"/>
            </a:xfrm>
            <a:custGeom>
              <a:avLst/>
              <a:gdLst>
                <a:gd name="T0" fmla="*/ 621060 w 1384"/>
                <a:gd name="T1" fmla="*/ 14804 h 1640"/>
                <a:gd name="T2" fmla="*/ 606253 w 1384"/>
                <a:gd name="T3" fmla="*/ 83066 h 1640"/>
                <a:gd name="T4" fmla="*/ 647383 w 1384"/>
                <a:gd name="T5" fmla="*/ 106094 h 1640"/>
                <a:gd name="T6" fmla="*/ 690158 w 1384"/>
                <a:gd name="T7" fmla="*/ 481126 h 1640"/>
                <a:gd name="T8" fmla="*/ 649028 w 1384"/>
                <a:gd name="T9" fmla="*/ 510734 h 1640"/>
                <a:gd name="T10" fmla="*/ 639979 w 1384"/>
                <a:gd name="T11" fmla="*/ 532940 h 1640"/>
                <a:gd name="T12" fmla="*/ 658076 w 1384"/>
                <a:gd name="T13" fmla="*/ 592978 h 1640"/>
                <a:gd name="T14" fmla="*/ 380862 w 1384"/>
                <a:gd name="T15" fmla="*/ 908794 h 1640"/>
                <a:gd name="T16" fmla="*/ 186729 w 1384"/>
                <a:gd name="T17" fmla="*/ 879186 h 1640"/>
                <a:gd name="T18" fmla="*/ 37017 w 1384"/>
                <a:gd name="T19" fmla="*/ 1162105 h 1640"/>
                <a:gd name="T20" fmla="*/ 319990 w 1384"/>
                <a:gd name="T21" fmla="*/ 1311788 h 1640"/>
                <a:gd name="T22" fmla="*/ 469702 w 1384"/>
                <a:gd name="T23" fmla="*/ 1028870 h 1640"/>
                <a:gd name="T24" fmla="*/ 390733 w 1384"/>
                <a:gd name="T25" fmla="*/ 916196 h 1640"/>
                <a:gd name="T26" fmla="*/ 667125 w 1384"/>
                <a:gd name="T27" fmla="*/ 600380 h 1640"/>
                <a:gd name="T28" fmla="*/ 693448 w 1384"/>
                <a:gd name="T29" fmla="*/ 611071 h 1640"/>
                <a:gd name="T30" fmla="*/ 762546 w 1384"/>
                <a:gd name="T31" fmla="*/ 580641 h 1640"/>
                <a:gd name="T32" fmla="*/ 771594 w 1384"/>
                <a:gd name="T33" fmla="*/ 558435 h 1640"/>
                <a:gd name="T34" fmla="*/ 772417 w 1384"/>
                <a:gd name="T35" fmla="*/ 544454 h 1640"/>
                <a:gd name="T36" fmla="*/ 1035648 w 1384"/>
                <a:gd name="T37" fmla="*/ 479481 h 1640"/>
                <a:gd name="T38" fmla="*/ 1040583 w 1384"/>
                <a:gd name="T39" fmla="*/ 488528 h 1640"/>
                <a:gd name="T40" fmla="*/ 1108859 w 1384"/>
                <a:gd name="T41" fmla="*/ 504154 h 1640"/>
                <a:gd name="T42" fmla="*/ 1124488 w 1384"/>
                <a:gd name="T43" fmla="*/ 435892 h 1640"/>
                <a:gd name="T44" fmla="*/ 1055390 w 1384"/>
                <a:gd name="T45" fmla="*/ 420266 h 1640"/>
                <a:gd name="T46" fmla="*/ 1033180 w 1384"/>
                <a:gd name="T47" fmla="*/ 467967 h 1640"/>
                <a:gd name="T48" fmla="*/ 770772 w 1384"/>
                <a:gd name="T49" fmla="*/ 532940 h 1640"/>
                <a:gd name="T50" fmla="*/ 760901 w 1384"/>
                <a:gd name="T51" fmla="*/ 508267 h 1640"/>
                <a:gd name="T52" fmla="*/ 718126 w 1384"/>
                <a:gd name="T53" fmla="*/ 480304 h 1640"/>
                <a:gd name="T54" fmla="*/ 701674 w 1384"/>
                <a:gd name="T55" fmla="*/ 479481 h 1640"/>
                <a:gd name="T56" fmla="*/ 658899 w 1384"/>
                <a:gd name="T57" fmla="*/ 104450 h 1640"/>
                <a:gd name="T58" fmla="*/ 674528 w 1384"/>
                <a:gd name="T59" fmla="*/ 98693 h 1640"/>
                <a:gd name="T60" fmla="*/ 689335 w 1384"/>
                <a:gd name="T61" fmla="*/ 29608 h 1640"/>
                <a:gd name="T62" fmla="*/ 621060 w 1384"/>
                <a:gd name="T63" fmla="*/ 14804 h 1640"/>
                <a:gd name="T64" fmla="*/ 751030 w 1384"/>
                <a:gd name="T65" fmla="*/ 514846 h 1640"/>
                <a:gd name="T66" fmla="*/ 759256 w 1384"/>
                <a:gd name="T67" fmla="*/ 535407 h 1640"/>
                <a:gd name="T68" fmla="*/ 759256 w 1384"/>
                <a:gd name="T69" fmla="*/ 535407 h 1640"/>
                <a:gd name="T70" fmla="*/ 760078 w 1384"/>
                <a:gd name="T71" fmla="*/ 537052 h 1640"/>
                <a:gd name="T72" fmla="*/ 759256 w 1384"/>
                <a:gd name="T73" fmla="*/ 555968 h 1640"/>
                <a:gd name="T74" fmla="*/ 752675 w 1384"/>
                <a:gd name="T75" fmla="*/ 574884 h 1640"/>
                <a:gd name="T76" fmla="*/ 695093 w 1384"/>
                <a:gd name="T77" fmla="*/ 599557 h 1640"/>
                <a:gd name="T78" fmla="*/ 651496 w 1384"/>
                <a:gd name="T79" fmla="*/ 535407 h 1640"/>
                <a:gd name="T80" fmla="*/ 658899 w 1384"/>
                <a:gd name="T81" fmla="*/ 516491 h 1640"/>
                <a:gd name="T82" fmla="*/ 715658 w 1384"/>
                <a:gd name="T83" fmla="*/ 491818 h 1640"/>
                <a:gd name="T84" fmla="*/ 751030 w 1384"/>
                <a:gd name="T85" fmla="*/ 514846 h 164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384" h="1640">
                  <a:moveTo>
                    <a:pt x="755" y="18"/>
                  </a:moveTo>
                  <a:cubicBezTo>
                    <a:pt x="727" y="36"/>
                    <a:pt x="719" y="73"/>
                    <a:pt x="737" y="101"/>
                  </a:cubicBezTo>
                  <a:cubicBezTo>
                    <a:pt x="748" y="119"/>
                    <a:pt x="767" y="129"/>
                    <a:pt x="787" y="129"/>
                  </a:cubicBezTo>
                  <a:lnTo>
                    <a:pt x="839" y="585"/>
                  </a:lnTo>
                  <a:cubicBezTo>
                    <a:pt x="819" y="590"/>
                    <a:pt x="800" y="602"/>
                    <a:pt x="789" y="621"/>
                  </a:cubicBezTo>
                  <a:cubicBezTo>
                    <a:pt x="784" y="629"/>
                    <a:pt x="780" y="639"/>
                    <a:pt x="778" y="648"/>
                  </a:cubicBezTo>
                  <a:cubicBezTo>
                    <a:pt x="773" y="676"/>
                    <a:pt x="782" y="702"/>
                    <a:pt x="800" y="721"/>
                  </a:cubicBezTo>
                  <a:lnTo>
                    <a:pt x="463" y="1105"/>
                  </a:lnTo>
                  <a:cubicBezTo>
                    <a:pt x="396" y="1060"/>
                    <a:pt x="310" y="1044"/>
                    <a:pt x="227" y="1069"/>
                  </a:cubicBezTo>
                  <a:cubicBezTo>
                    <a:pt x="82" y="1114"/>
                    <a:pt x="0" y="1268"/>
                    <a:pt x="45" y="1413"/>
                  </a:cubicBezTo>
                  <a:cubicBezTo>
                    <a:pt x="90" y="1559"/>
                    <a:pt x="244" y="1640"/>
                    <a:pt x="389" y="1595"/>
                  </a:cubicBezTo>
                  <a:cubicBezTo>
                    <a:pt x="535" y="1551"/>
                    <a:pt x="616" y="1396"/>
                    <a:pt x="571" y="1251"/>
                  </a:cubicBezTo>
                  <a:cubicBezTo>
                    <a:pt x="554" y="1194"/>
                    <a:pt x="519" y="1147"/>
                    <a:pt x="475" y="1114"/>
                  </a:cubicBezTo>
                  <a:lnTo>
                    <a:pt x="811" y="730"/>
                  </a:lnTo>
                  <a:cubicBezTo>
                    <a:pt x="820" y="736"/>
                    <a:pt x="831" y="741"/>
                    <a:pt x="843" y="743"/>
                  </a:cubicBezTo>
                  <a:cubicBezTo>
                    <a:pt x="876" y="749"/>
                    <a:pt x="909" y="735"/>
                    <a:pt x="927" y="706"/>
                  </a:cubicBezTo>
                  <a:cubicBezTo>
                    <a:pt x="932" y="698"/>
                    <a:pt x="936" y="688"/>
                    <a:pt x="938" y="679"/>
                  </a:cubicBezTo>
                  <a:cubicBezTo>
                    <a:pt x="939" y="673"/>
                    <a:pt x="939" y="668"/>
                    <a:pt x="939" y="662"/>
                  </a:cubicBezTo>
                  <a:lnTo>
                    <a:pt x="1259" y="583"/>
                  </a:lnTo>
                  <a:cubicBezTo>
                    <a:pt x="1261" y="587"/>
                    <a:pt x="1263" y="591"/>
                    <a:pt x="1265" y="594"/>
                  </a:cubicBezTo>
                  <a:cubicBezTo>
                    <a:pt x="1283" y="622"/>
                    <a:pt x="1320" y="631"/>
                    <a:pt x="1348" y="613"/>
                  </a:cubicBezTo>
                  <a:cubicBezTo>
                    <a:pt x="1376" y="595"/>
                    <a:pt x="1384" y="558"/>
                    <a:pt x="1367" y="530"/>
                  </a:cubicBezTo>
                  <a:cubicBezTo>
                    <a:pt x="1349" y="501"/>
                    <a:pt x="1311" y="493"/>
                    <a:pt x="1283" y="511"/>
                  </a:cubicBezTo>
                  <a:cubicBezTo>
                    <a:pt x="1263" y="524"/>
                    <a:pt x="1253" y="547"/>
                    <a:pt x="1256" y="569"/>
                  </a:cubicBezTo>
                  <a:lnTo>
                    <a:pt x="937" y="648"/>
                  </a:lnTo>
                  <a:cubicBezTo>
                    <a:pt x="935" y="637"/>
                    <a:pt x="931" y="627"/>
                    <a:pt x="925" y="618"/>
                  </a:cubicBezTo>
                  <a:cubicBezTo>
                    <a:pt x="913" y="600"/>
                    <a:pt x="894" y="588"/>
                    <a:pt x="873" y="584"/>
                  </a:cubicBezTo>
                  <a:cubicBezTo>
                    <a:pt x="866" y="583"/>
                    <a:pt x="860" y="582"/>
                    <a:pt x="853" y="583"/>
                  </a:cubicBezTo>
                  <a:lnTo>
                    <a:pt x="801" y="127"/>
                  </a:lnTo>
                  <a:cubicBezTo>
                    <a:pt x="808" y="126"/>
                    <a:pt x="814" y="123"/>
                    <a:pt x="820" y="120"/>
                  </a:cubicBezTo>
                  <a:cubicBezTo>
                    <a:pt x="848" y="102"/>
                    <a:pt x="856" y="64"/>
                    <a:pt x="838" y="36"/>
                  </a:cubicBezTo>
                  <a:cubicBezTo>
                    <a:pt x="821" y="8"/>
                    <a:pt x="783" y="0"/>
                    <a:pt x="755" y="18"/>
                  </a:cubicBezTo>
                  <a:moveTo>
                    <a:pt x="913" y="626"/>
                  </a:moveTo>
                  <a:cubicBezTo>
                    <a:pt x="918" y="634"/>
                    <a:pt x="922" y="642"/>
                    <a:pt x="923" y="651"/>
                  </a:cubicBezTo>
                  <a:lnTo>
                    <a:pt x="924" y="653"/>
                  </a:lnTo>
                  <a:cubicBezTo>
                    <a:pt x="925" y="660"/>
                    <a:pt x="925" y="668"/>
                    <a:pt x="923" y="676"/>
                  </a:cubicBezTo>
                  <a:cubicBezTo>
                    <a:pt x="922" y="684"/>
                    <a:pt x="919" y="692"/>
                    <a:pt x="915" y="699"/>
                  </a:cubicBezTo>
                  <a:cubicBezTo>
                    <a:pt x="900" y="722"/>
                    <a:pt x="872" y="734"/>
                    <a:pt x="845" y="729"/>
                  </a:cubicBezTo>
                  <a:cubicBezTo>
                    <a:pt x="809" y="722"/>
                    <a:pt x="785" y="687"/>
                    <a:pt x="792" y="651"/>
                  </a:cubicBezTo>
                  <a:cubicBezTo>
                    <a:pt x="794" y="643"/>
                    <a:pt x="797" y="635"/>
                    <a:pt x="801" y="628"/>
                  </a:cubicBezTo>
                  <a:cubicBezTo>
                    <a:pt x="816" y="605"/>
                    <a:pt x="843" y="593"/>
                    <a:pt x="870" y="598"/>
                  </a:cubicBezTo>
                  <a:cubicBezTo>
                    <a:pt x="888" y="601"/>
                    <a:pt x="903" y="611"/>
                    <a:pt x="913" y="626"/>
                  </a:cubicBezTo>
                  <a:close/>
                </a:path>
              </a:pathLst>
            </a:custGeom>
            <a:solidFill>
              <a:srgbClr val="C8D3D8">
                <a:alpha val="2705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 sz="240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30A85367-814E-469E-8144-038799A3A04B}"/>
                </a:ext>
              </a:extLst>
            </p:cNvPr>
            <p:cNvSpPr>
              <a:spLocks noEditPoints="1"/>
            </p:cNvSpPr>
            <p:nvPr/>
          </p:nvSpPr>
          <p:spPr bwMode="auto">
            <a:xfrm rot="2654194">
              <a:off x="263870" y="2526575"/>
              <a:ext cx="3276479" cy="2650851"/>
            </a:xfrm>
            <a:custGeom>
              <a:avLst/>
              <a:gdLst>
                <a:gd name="T0" fmla="*/ 2852938 w 3984"/>
                <a:gd name="T1" fmla="*/ 504493 h 3221"/>
                <a:gd name="T2" fmla="*/ 2929422 w 3984"/>
                <a:gd name="T3" fmla="*/ 297099 h 3221"/>
                <a:gd name="T4" fmla="*/ 2716418 w 3984"/>
                <a:gd name="T5" fmla="*/ 533298 h 3221"/>
                <a:gd name="T6" fmla="*/ 2522330 w 3984"/>
                <a:gd name="T7" fmla="*/ 604898 h 3221"/>
                <a:gd name="T8" fmla="*/ 2333175 w 3984"/>
                <a:gd name="T9" fmla="*/ 823 h 3221"/>
                <a:gd name="T10" fmla="*/ 1996810 w 3984"/>
                <a:gd name="T11" fmla="*/ 398327 h 3221"/>
                <a:gd name="T12" fmla="*/ 1115187 w 3984"/>
                <a:gd name="T13" fmla="*/ 650162 h 3221"/>
                <a:gd name="T14" fmla="*/ 798560 w 3984"/>
                <a:gd name="T15" fmla="*/ 401619 h 3221"/>
                <a:gd name="T16" fmla="*/ 662040 w 3984"/>
                <a:gd name="T17" fmla="*/ 824636 h 3221"/>
                <a:gd name="T18" fmla="*/ 44410 w 3984"/>
                <a:gd name="T19" fmla="*/ 812291 h 3221"/>
                <a:gd name="T20" fmla="*/ 111848 w 3984"/>
                <a:gd name="T21" fmla="*/ 876484 h 3221"/>
                <a:gd name="T22" fmla="*/ 1124234 w 3984"/>
                <a:gd name="T23" fmla="*/ 673206 h 3221"/>
                <a:gd name="T24" fmla="*/ 976200 w 3984"/>
                <a:gd name="T25" fmla="*/ 1175230 h 3221"/>
                <a:gd name="T26" fmla="*/ 338010 w 3984"/>
                <a:gd name="T27" fmla="*/ 1552982 h 3221"/>
                <a:gd name="T28" fmla="*/ 435877 w 3984"/>
                <a:gd name="T29" fmla="*/ 1561212 h 3221"/>
                <a:gd name="T30" fmla="*/ 1041170 w 3984"/>
                <a:gd name="T31" fmla="*/ 1499488 h 3221"/>
                <a:gd name="T32" fmla="*/ 1196606 w 3984"/>
                <a:gd name="T33" fmla="*/ 2136482 h 3221"/>
                <a:gd name="T34" fmla="*/ 1307631 w 3984"/>
                <a:gd name="T35" fmla="*/ 2599826 h 3221"/>
                <a:gd name="T36" fmla="*/ 1753377 w 3984"/>
                <a:gd name="T37" fmla="*/ 2436051 h 3221"/>
                <a:gd name="T38" fmla="*/ 2037108 w 3984"/>
                <a:gd name="T39" fmla="*/ 2584189 h 3221"/>
                <a:gd name="T40" fmla="*/ 1763246 w 3984"/>
                <a:gd name="T41" fmla="*/ 2290381 h 3221"/>
                <a:gd name="T42" fmla="*/ 1324079 w 3984"/>
                <a:gd name="T43" fmla="*/ 2399016 h 3221"/>
                <a:gd name="T44" fmla="*/ 1398096 w 3984"/>
                <a:gd name="T45" fmla="*/ 1801525 h 3221"/>
                <a:gd name="T46" fmla="*/ 1727060 w 3984"/>
                <a:gd name="T47" fmla="*/ 1687953 h 3221"/>
                <a:gd name="T48" fmla="*/ 2011613 w 3984"/>
                <a:gd name="T49" fmla="*/ 1890408 h 3221"/>
                <a:gd name="T50" fmla="*/ 2234486 w 3984"/>
                <a:gd name="T51" fmla="*/ 2203967 h 3221"/>
                <a:gd name="T52" fmla="*/ 2120171 w 3984"/>
                <a:gd name="T53" fmla="*/ 1864895 h 3221"/>
                <a:gd name="T54" fmla="*/ 2467228 w 3984"/>
                <a:gd name="T55" fmla="*/ 1678077 h 3221"/>
                <a:gd name="T56" fmla="*/ 1815058 w 3984"/>
                <a:gd name="T57" fmla="*/ 1636927 h 3221"/>
                <a:gd name="T58" fmla="*/ 1597119 w 3984"/>
                <a:gd name="T59" fmla="*/ 1129142 h 3221"/>
                <a:gd name="T60" fmla="*/ 2287943 w 3984"/>
                <a:gd name="T61" fmla="*/ 1463276 h 3221"/>
                <a:gd name="T62" fmla="*/ 1563400 w 3984"/>
                <a:gd name="T63" fmla="*/ 1016393 h 3221"/>
                <a:gd name="T64" fmla="*/ 1202363 w 3984"/>
                <a:gd name="T65" fmla="*/ 730815 h 3221"/>
                <a:gd name="T66" fmla="*/ 2042043 w 3984"/>
                <a:gd name="T67" fmla="*/ 440300 h 3221"/>
                <a:gd name="T68" fmla="*/ 2498480 w 3984"/>
                <a:gd name="T69" fmla="*/ 609836 h 3221"/>
                <a:gd name="T70" fmla="*/ 2560983 w 3984"/>
                <a:gd name="T71" fmla="*/ 1190044 h 3221"/>
                <a:gd name="T72" fmla="*/ 2682699 w 3984"/>
                <a:gd name="T73" fmla="*/ 1021331 h 3221"/>
                <a:gd name="T74" fmla="*/ 3072521 w 3984"/>
                <a:gd name="T75" fmla="*/ 921749 h 3221"/>
                <a:gd name="T76" fmla="*/ 2841424 w 3984"/>
                <a:gd name="T77" fmla="*/ 587615 h 3221"/>
                <a:gd name="T78" fmla="*/ 3265788 w 3984"/>
                <a:gd name="T79" fmla="*/ 377752 h 3221"/>
                <a:gd name="T80" fmla="*/ 19738 w 3984"/>
                <a:gd name="T81" fmla="*/ 843565 h 3221"/>
                <a:gd name="T82" fmla="*/ 421896 w 3984"/>
                <a:gd name="T83" fmla="*/ 1605654 h 3221"/>
                <a:gd name="T84" fmla="*/ 420251 w 3984"/>
                <a:gd name="T85" fmla="*/ 1556274 h 3221"/>
                <a:gd name="T86" fmla="*/ 1313388 w 3984"/>
                <a:gd name="T87" fmla="*/ 2589127 h 3221"/>
                <a:gd name="T88" fmla="*/ 2118527 w 3984"/>
                <a:gd name="T89" fmla="*/ 1808932 h 3221"/>
                <a:gd name="T90" fmla="*/ 1996810 w 3984"/>
                <a:gd name="T91" fmla="*/ 1788357 h 3221"/>
                <a:gd name="T92" fmla="*/ 1241016 w 3984"/>
                <a:gd name="T93" fmla="*/ 2059121 h 3221"/>
                <a:gd name="T94" fmla="*/ 794447 w 3984"/>
                <a:gd name="T95" fmla="*/ 1804817 h 3221"/>
                <a:gd name="T96" fmla="*/ 1351219 w 3984"/>
                <a:gd name="T97" fmla="*/ 1663263 h 3221"/>
                <a:gd name="T98" fmla="*/ 1469646 w 3984"/>
                <a:gd name="T99" fmla="*/ 1059188 h 3221"/>
                <a:gd name="T100" fmla="*/ 1467178 w 3984"/>
                <a:gd name="T101" fmla="*/ 1110214 h 3221"/>
                <a:gd name="T102" fmla="*/ 1681827 w 3984"/>
                <a:gd name="T103" fmla="*/ 1490435 h 3221"/>
                <a:gd name="T104" fmla="*/ 1361910 w 3984"/>
                <a:gd name="T105" fmla="*/ 1657502 h 3221"/>
                <a:gd name="T106" fmla="*/ 1182625 w 3984"/>
                <a:gd name="T107" fmla="*/ 1174407 h 3221"/>
                <a:gd name="T108" fmla="*/ 1305164 w 3984"/>
                <a:gd name="T109" fmla="*/ 674852 h 3221"/>
                <a:gd name="T110" fmla="*/ 1271445 w 3984"/>
                <a:gd name="T111" fmla="*/ 539058 h 3221"/>
                <a:gd name="T112" fmla="*/ 2066715 w 3984"/>
                <a:gd name="T113" fmla="*/ 435362 h 3221"/>
                <a:gd name="T114" fmla="*/ 2082341 w 3984"/>
                <a:gd name="T115" fmla="*/ 153899 h 3221"/>
                <a:gd name="T116" fmla="*/ 2505059 w 3984"/>
                <a:gd name="T117" fmla="*/ 511077 h 3221"/>
                <a:gd name="T118" fmla="*/ 2746025 w 3984"/>
                <a:gd name="T119" fmla="*/ 1142310 h 3221"/>
                <a:gd name="T120" fmla="*/ 2566740 w 3984"/>
                <a:gd name="T121" fmla="*/ 1074825 h 3221"/>
                <a:gd name="T122" fmla="*/ 3231246 w 3984"/>
                <a:gd name="T123" fmla="*/ 390920 h 3221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984" h="3221">
                  <a:moveTo>
                    <a:pt x="3893" y="359"/>
                  </a:moveTo>
                  <a:cubicBezTo>
                    <a:pt x="3878" y="364"/>
                    <a:pt x="3865" y="375"/>
                    <a:pt x="3856" y="388"/>
                  </a:cubicBezTo>
                  <a:cubicBezTo>
                    <a:pt x="3846" y="405"/>
                    <a:pt x="3843" y="425"/>
                    <a:pt x="3849" y="444"/>
                  </a:cubicBezTo>
                  <a:lnTo>
                    <a:pt x="3850" y="447"/>
                  </a:lnTo>
                  <a:lnTo>
                    <a:pt x="3469" y="613"/>
                  </a:lnTo>
                  <a:cubicBezTo>
                    <a:pt x="3465" y="604"/>
                    <a:pt x="3459" y="596"/>
                    <a:pt x="3452" y="590"/>
                  </a:cubicBezTo>
                  <a:lnTo>
                    <a:pt x="3549" y="469"/>
                  </a:lnTo>
                  <a:cubicBezTo>
                    <a:pt x="3563" y="478"/>
                    <a:pt x="3581" y="481"/>
                    <a:pt x="3599" y="476"/>
                  </a:cubicBezTo>
                  <a:cubicBezTo>
                    <a:pt x="3630" y="466"/>
                    <a:pt x="3648" y="432"/>
                    <a:pt x="3638" y="400"/>
                  </a:cubicBezTo>
                  <a:cubicBezTo>
                    <a:pt x="3628" y="368"/>
                    <a:pt x="3594" y="351"/>
                    <a:pt x="3562" y="361"/>
                  </a:cubicBezTo>
                  <a:cubicBezTo>
                    <a:pt x="3530" y="371"/>
                    <a:pt x="3513" y="405"/>
                    <a:pt x="3523" y="437"/>
                  </a:cubicBezTo>
                  <a:cubicBezTo>
                    <a:pt x="3526" y="446"/>
                    <a:pt x="3531" y="454"/>
                    <a:pt x="3537" y="460"/>
                  </a:cubicBezTo>
                  <a:lnTo>
                    <a:pt x="3441" y="581"/>
                  </a:lnTo>
                  <a:cubicBezTo>
                    <a:pt x="3428" y="572"/>
                    <a:pt x="3413" y="567"/>
                    <a:pt x="3397" y="566"/>
                  </a:cubicBezTo>
                  <a:cubicBezTo>
                    <a:pt x="3348" y="563"/>
                    <a:pt x="3306" y="599"/>
                    <a:pt x="3303" y="648"/>
                  </a:cubicBezTo>
                  <a:cubicBezTo>
                    <a:pt x="3300" y="689"/>
                    <a:pt x="3326" y="726"/>
                    <a:pt x="3364" y="738"/>
                  </a:cubicBezTo>
                  <a:lnTo>
                    <a:pt x="3248" y="1238"/>
                  </a:lnTo>
                  <a:lnTo>
                    <a:pt x="3244" y="1237"/>
                  </a:lnTo>
                  <a:cubicBezTo>
                    <a:pt x="3233" y="1235"/>
                    <a:pt x="3222" y="1235"/>
                    <a:pt x="3212" y="1236"/>
                  </a:cubicBezTo>
                  <a:lnTo>
                    <a:pt x="3067" y="735"/>
                  </a:lnTo>
                  <a:cubicBezTo>
                    <a:pt x="3087" y="726"/>
                    <a:pt x="3101" y="707"/>
                    <a:pt x="3102" y="685"/>
                  </a:cubicBezTo>
                  <a:cubicBezTo>
                    <a:pt x="3103" y="672"/>
                    <a:pt x="3100" y="660"/>
                    <a:pt x="3094" y="650"/>
                  </a:cubicBezTo>
                  <a:cubicBezTo>
                    <a:pt x="3118" y="627"/>
                    <a:pt x="3139" y="601"/>
                    <a:pt x="3157" y="573"/>
                  </a:cubicBezTo>
                  <a:cubicBezTo>
                    <a:pt x="3194" y="513"/>
                    <a:pt x="3213" y="444"/>
                    <a:pt x="3213" y="374"/>
                  </a:cubicBezTo>
                  <a:cubicBezTo>
                    <a:pt x="3212" y="168"/>
                    <a:pt x="3043" y="0"/>
                    <a:pt x="2837" y="1"/>
                  </a:cubicBezTo>
                  <a:cubicBezTo>
                    <a:pt x="2707" y="2"/>
                    <a:pt x="2588" y="68"/>
                    <a:pt x="2520" y="179"/>
                  </a:cubicBezTo>
                  <a:cubicBezTo>
                    <a:pt x="2483" y="239"/>
                    <a:pt x="2464" y="307"/>
                    <a:pt x="2464" y="378"/>
                  </a:cubicBezTo>
                  <a:cubicBezTo>
                    <a:pt x="2464" y="391"/>
                    <a:pt x="2465" y="405"/>
                    <a:pt x="2467" y="418"/>
                  </a:cubicBezTo>
                  <a:cubicBezTo>
                    <a:pt x="2445" y="426"/>
                    <a:pt x="2429" y="446"/>
                    <a:pt x="2427" y="471"/>
                  </a:cubicBezTo>
                  <a:cubicBezTo>
                    <a:pt x="2427" y="476"/>
                    <a:pt x="2427" y="480"/>
                    <a:pt x="2428" y="484"/>
                  </a:cubicBezTo>
                  <a:lnTo>
                    <a:pt x="1611" y="714"/>
                  </a:lnTo>
                  <a:cubicBezTo>
                    <a:pt x="1601" y="684"/>
                    <a:pt x="1581" y="659"/>
                    <a:pt x="1554" y="643"/>
                  </a:cubicBezTo>
                  <a:cubicBezTo>
                    <a:pt x="1492" y="606"/>
                    <a:pt x="1410" y="626"/>
                    <a:pt x="1372" y="687"/>
                  </a:cubicBezTo>
                  <a:lnTo>
                    <a:pt x="1371" y="689"/>
                  </a:lnTo>
                  <a:cubicBezTo>
                    <a:pt x="1353" y="720"/>
                    <a:pt x="1348" y="756"/>
                    <a:pt x="1356" y="790"/>
                  </a:cubicBezTo>
                  <a:cubicBezTo>
                    <a:pt x="1358" y="795"/>
                    <a:pt x="1360" y="800"/>
                    <a:pt x="1361" y="805"/>
                  </a:cubicBezTo>
                  <a:lnTo>
                    <a:pt x="864" y="1044"/>
                  </a:lnTo>
                  <a:cubicBezTo>
                    <a:pt x="854" y="1027"/>
                    <a:pt x="838" y="1013"/>
                    <a:pt x="819" y="1006"/>
                  </a:cubicBezTo>
                  <a:lnTo>
                    <a:pt x="967" y="488"/>
                  </a:lnTo>
                  <a:lnTo>
                    <a:pt x="971" y="488"/>
                  </a:lnTo>
                  <a:cubicBezTo>
                    <a:pt x="1004" y="490"/>
                    <a:pt x="1032" y="465"/>
                    <a:pt x="1035" y="432"/>
                  </a:cubicBezTo>
                  <a:cubicBezTo>
                    <a:pt x="1037" y="399"/>
                    <a:pt x="1012" y="370"/>
                    <a:pt x="978" y="368"/>
                  </a:cubicBezTo>
                  <a:cubicBezTo>
                    <a:pt x="945" y="366"/>
                    <a:pt x="916" y="391"/>
                    <a:pt x="914" y="424"/>
                  </a:cubicBezTo>
                  <a:cubicBezTo>
                    <a:pt x="912" y="451"/>
                    <a:pt x="929" y="475"/>
                    <a:pt x="953" y="484"/>
                  </a:cubicBezTo>
                  <a:lnTo>
                    <a:pt x="805" y="1002"/>
                  </a:lnTo>
                  <a:cubicBezTo>
                    <a:pt x="802" y="1002"/>
                    <a:pt x="798" y="1001"/>
                    <a:pt x="794" y="1001"/>
                  </a:cubicBezTo>
                  <a:cubicBezTo>
                    <a:pt x="747" y="998"/>
                    <a:pt x="707" y="1032"/>
                    <a:pt x="701" y="1078"/>
                  </a:cubicBezTo>
                  <a:lnTo>
                    <a:pt x="137" y="1051"/>
                  </a:lnTo>
                  <a:cubicBezTo>
                    <a:pt x="137" y="1046"/>
                    <a:pt x="136" y="1042"/>
                    <a:pt x="135" y="1037"/>
                  </a:cubicBezTo>
                  <a:cubicBezTo>
                    <a:pt x="127" y="1001"/>
                    <a:pt x="90" y="978"/>
                    <a:pt x="54" y="987"/>
                  </a:cubicBezTo>
                  <a:cubicBezTo>
                    <a:pt x="37" y="991"/>
                    <a:pt x="22" y="1002"/>
                    <a:pt x="12" y="1017"/>
                  </a:cubicBezTo>
                  <a:cubicBezTo>
                    <a:pt x="3" y="1032"/>
                    <a:pt x="0" y="1051"/>
                    <a:pt x="4" y="1068"/>
                  </a:cubicBezTo>
                  <a:cubicBezTo>
                    <a:pt x="12" y="1104"/>
                    <a:pt x="49" y="1127"/>
                    <a:pt x="85" y="1118"/>
                  </a:cubicBezTo>
                  <a:cubicBezTo>
                    <a:pt x="103" y="1114"/>
                    <a:pt x="117" y="1104"/>
                    <a:pt x="127" y="1088"/>
                  </a:cubicBezTo>
                  <a:cubicBezTo>
                    <a:pt x="131" y="1081"/>
                    <a:pt x="134" y="1073"/>
                    <a:pt x="136" y="1065"/>
                  </a:cubicBezTo>
                  <a:lnTo>
                    <a:pt x="700" y="1092"/>
                  </a:lnTo>
                  <a:cubicBezTo>
                    <a:pt x="701" y="1137"/>
                    <a:pt x="737" y="1174"/>
                    <a:pt x="783" y="1177"/>
                  </a:cubicBezTo>
                  <a:cubicBezTo>
                    <a:pt x="831" y="1180"/>
                    <a:pt x="873" y="1143"/>
                    <a:pt x="876" y="1095"/>
                  </a:cubicBezTo>
                  <a:cubicBezTo>
                    <a:pt x="877" y="1082"/>
                    <a:pt x="875" y="1069"/>
                    <a:pt x="871" y="1057"/>
                  </a:cubicBezTo>
                  <a:lnTo>
                    <a:pt x="1367" y="818"/>
                  </a:lnTo>
                  <a:cubicBezTo>
                    <a:pt x="1379" y="840"/>
                    <a:pt x="1396" y="859"/>
                    <a:pt x="1417" y="872"/>
                  </a:cubicBezTo>
                  <a:cubicBezTo>
                    <a:pt x="1427" y="878"/>
                    <a:pt x="1438" y="882"/>
                    <a:pt x="1448" y="885"/>
                  </a:cubicBezTo>
                  <a:lnTo>
                    <a:pt x="1338" y="1305"/>
                  </a:lnTo>
                  <a:cubicBezTo>
                    <a:pt x="1330" y="1303"/>
                    <a:pt x="1321" y="1302"/>
                    <a:pt x="1312" y="1302"/>
                  </a:cubicBezTo>
                  <a:cubicBezTo>
                    <a:pt x="1242" y="1302"/>
                    <a:pt x="1186" y="1359"/>
                    <a:pt x="1187" y="1428"/>
                  </a:cubicBezTo>
                  <a:cubicBezTo>
                    <a:pt x="1187" y="1449"/>
                    <a:pt x="1192" y="1468"/>
                    <a:pt x="1201" y="1485"/>
                  </a:cubicBezTo>
                  <a:lnTo>
                    <a:pt x="523" y="1885"/>
                  </a:lnTo>
                  <a:lnTo>
                    <a:pt x="522" y="1882"/>
                  </a:lnTo>
                  <a:cubicBezTo>
                    <a:pt x="511" y="1868"/>
                    <a:pt x="496" y="1859"/>
                    <a:pt x="478" y="1856"/>
                  </a:cubicBezTo>
                  <a:cubicBezTo>
                    <a:pt x="451" y="1852"/>
                    <a:pt x="425" y="1865"/>
                    <a:pt x="411" y="1887"/>
                  </a:cubicBezTo>
                  <a:cubicBezTo>
                    <a:pt x="406" y="1895"/>
                    <a:pt x="403" y="1904"/>
                    <a:pt x="401" y="1913"/>
                  </a:cubicBezTo>
                  <a:cubicBezTo>
                    <a:pt x="396" y="1950"/>
                    <a:pt x="422" y="1984"/>
                    <a:pt x="458" y="1990"/>
                  </a:cubicBezTo>
                  <a:cubicBezTo>
                    <a:pt x="485" y="1994"/>
                    <a:pt x="511" y="1981"/>
                    <a:pt x="526" y="1958"/>
                  </a:cubicBezTo>
                  <a:cubicBezTo>
                    <a:pt x="530" y="1950"/>
                    <a:pt x="534" y="1942"/>
                    <a:pt x="535" y="1933"/>
                  </a:cubicBezTo>
                  <a:cubicBezTo>
                    <a:pt x="537" y="1920"/>
                    <a:pt x="535" y="1908"/>
                    <a:pt x="530" y="1897"/>
                  </a:cubicBezTo>
                  <a:lnTo>
                    <a:pt x="1208" y="1498"/>
                  </a:lnTo>
                  <a:cubicBezTo>
                    <a:pt x="1230" y="1531"/>
                    <a:pt x="1267" y="1553"/>
                    <a:pt x="1309" y="1554"/>
                  </a:cubicBezTo>
                  <a:lnTo>
                    <a:pt x="1315" y="1764"/>
                  </a:lnTo>
                  <a:cubicBezTo>
                    <a:pt x="1289" y="1769"/>
                    <a:pt x="1268" y="1791"/>
                    <a:pt x="1266" y="1819"/>
                  </a:cubicBezTo>
                  <a:lnTo>
                    <a:pt x="1266" y="1822"/>
                  </a:lnTo>
                  <a:cubicBezTo>
                    <a:pt x="1159" y="1839"/>
                    <a:pt x="1065" y="1901"/>
                    <a:pt x="1007" y="1994"/>
                  </a:cubicBezTo>
                  <a:cubicBezTo>
                    <a:pt x="971" y="2054"/>
                    <a:pt x="951" y="2123"/>
                    <a:pt x="952" y="2193"/>
                  </a:cubicBezTo>
                  <a:cubicBezTo>
                    <a:pt x="953" y="2399"/>
                    <a:pt x="1121" y="2567"/>
                    <a:pt x="1328" y="2566"/>
                  </a:cubicBezTo>
                  <a:cubicBezTo>
                    <a:pt x="1354" y="2565"/>
                    <a:pt x="1379" y="2563"/>
                    <a:pt x="1403" y="2558"/>
                  </a:cubicBezTo>
                  <a:cubicBezTo>
                    <a:pt x="1411" y="2579"/>
                    <a:pt x="1431" y="2595"/>
                    <a:pt x="1455" y="2596"/>
                  </a:cubicBezTo>
                  <a:cubicBezTo>
                    <a:pt x="1462" y="2597"/>
                    <a:pt x="1468" y="2596"/>
                    <a:pt x="1474" y="2594"/>
                  </a:cubicBezTo>
                  <a:lnTo>
                    <a:pt x="1596" y="2920"/>
                  </a:lnTo>
                  <a:cubicBezTo>
                    <a:pt x="1573" y="2931"/>
                    <a:pt x="1553" y="2949"/>
                    <a:pt x="1539" y="2971"/>
                  </a:cubicBezTo>
                  <a:cubicBezTo>
                    <a:pt x="1519" y="3004"/>
                    <a:pt x="1514" y="3043"/>
                    <a:pt x="1525" y="3080"/>
                  </a:cubicBezTo>
                  <a:cubicBezTo>
                    <a:pt x="1535" y="3114"/>
                    <a:pt x="1559" y="3142"/>
                    <a:pt x="1590" y="3159"/>
                  </a:cubicBezTo>
                  <a:cubicBezTo>
                    <a:pt x="1621" y="3175"/>
                    <a:pt x="1657" y="3179"/>
                    <a:pt x="1691" y="3168"/>
                  </a:cubicBezTo>
                  <a:cubicBezTo>
                    <a:pt x="1722" y="3159"/>
                    <a:pt x="1748" y="3138"/>
                    <a:pt x="1765" y="3111"/>
                  </a:cubicBezTo>
                  <a:cubicBezTo>
                    <a:pt x="1784" y="3080"/>
                    <a:pt x="1790" y="3043"/>
                    <a:pt x="1781" y="3008"/>
                  </a:cubicBezTo>
                  <a:lnTo>
                    <a:pt x="2058" y="2908"/>
                  </a:lnTo>
                  <a:cubicBezTo>
                    <a:pt x="2071" y="2937"/>
                    <a:pt x="2099" y="2958"/>
                    <a:pt x="2132" y="2960"/>
                  </a:cubicBezTo>
                  <a:cubicBezTo>
                    <a:pt x="2157" y="2961"/>
                    <a:pt x="2179" y="2953"/>
                    <a:pt x="2196" y="2938"/>
                  </a:cubicBezTo>
                  <a:lnTo>
                    <a:pt x="2372" y="3117"/>
                  </a:lnTo>
                  <a:cubicBezTo>
                    <a:pt x="2361" y="3131"/>
                    <a:pt x="2356" y="3149"/>
                    <a:pt x="2360" y="3168"/>
                  </a:cubicBezTo>
                  <a:cubicBezTo>
                    <a:pt x="2368" y="3200"/>
                    <a:pt x="2400" y="3221"/>
                    <a:pt x="2432" y="3213"/>
                  </a:cubicBezTo>
                  <a:cubicBezTo>
                    <a:pt x="2465" y="3205"/>
                    <a:pt x="2485" y="3173"/>
                    <a:pt x="2477" y="3140"/>
                  </a:cubicBezTo>
                  <a:cubicBezTo>
                    <a:pt x="2470" y="3108"/>
                    <a:pt x="2437" y="3088"/>
                    <a:pt x="2405" y="3095"/>
                  </a:cubicBezTo>
                  <a:cubicBezTo>
                    <a:pt x="2396" y="3098"/>
                    <a:pt x="2389" y="3101"/>
                    <a:pt x="2382" y="3107"/>
                  </a:cubicBezTo>
                  <a:lnTo>
                    <a:pt x="2206" y="2928"/>
                  </a:lnTo>
                  <a:cubicBezTo>
                    <a:pt x="2218" y="2914"/>
                    <a:pt x="2225" y="2896"/>
                    <a:pt x="2226" y="2877"/>
                  </a:cubicBezTo>
                  <a:cubicBezTo>
                    <a:pt x="2229" y="2828"/>
                    <a:pt x="2192" y="2787"/>
                    <a:pt x="2144" y="2783"/>
                  </a:cubicBezTo>
                  <a:cubicBezTo>
                    <a:pt x="2095" y="2780"/>
                    <a:pt x="2053" y="2817"/>
                    <a:pt x="2050" y="2866"/>
                  </a:cubicBezTo>
                  <a:cubicBezTo>
                    <a:pt x="2049" y="2876"/>
                    <a:pt x="2050" y="2886"/>
                    <a:pt x="2053" y="2895"/>
                  </a:cubicBezTo>
                  <a:lnTo>
                    <a:pt x="1777" y="2995"/>
                  </a:lnTo>
                  <a:cubicBezTo>
                    <a:pt x="1752" y="2929"/>
                    <a:pt x="1681" y="2893"/>
                    <a:pt x="1613" y="2914"/>
                  </a:cubicBezTo>
                  <a:lnTo>
                    <a:pt x="1610" y="2915"/>
                  </a:lnTo>
                  <a:lnTo>
                    <a:pt x="1488" y="2589"/>
                  </a:lnTo>
                  <a:cubicBezTo>
                    <a:pt x="1505" y="2579"/>
                    <a:pt x="1518" y="2561"/>
                    <a:pt x="1520" y="2540"/>
                  </a:cubicBezTo>
                  <a:cubicBezTo>
                    <a:pt x="1520" y="2531"/>
                    <a:pt x="1519" y="2522"/>
                    <a:pt x="1515" y="2514"/>
                  </a:cubicBezTo>
                  <a:cubicBezTo>
                    <a:pt x="1567" y="2484"/>
                    <a:pt x="1612" y="2441"/>
                    <a:pt x="1645" y="2388"/>
                  </a:cubicBezTo>
                  <a:cubicBezTo>
                    <a:pt x="1681" y="2328"/>
                    <a:pt x="1701" y="2260"/>
                    <a:pt x="1700" y="2189"/>
                  </a:cubicBezTo>
                  <a:cubicBezTo>
                    <a:pt x="1700" y="2169"/>
                    <a:pt x="1698" y="2148"/>
                    <a:pt x="1695" y="2128"/>
                  </a:cubicBezTo>
                  <a:cubicBezTo>
                    <a:pt x="1718" y="2121"/>
                    <a:pt x="1735" y="2100"/>
                    <a:pt x="1737" y="2075"/>
                  </a:cubicBezTo>
                  <a:cubicBezTo>
                    <a:pt x="1738" y="2069"/>
                    <a:pt x="1737" y="2063"/>
                    <a:pt x="1735" y="2057"/>
                  </a:cubicBezTo>
                  <a:lnTo>
                    <a:pt x="1983" y="1972"/>
                  </a:lnTo>
                  <a:cubicBezTo>
                    <a:pt x="2001" y="2018"/>
                    <a:pt x="2047" y="2051"/>
                    <a:pt x="2100" y="2051"/>
                  </a:cubicBezTo>
                  <a:cubicBezTo>
                    <a:pt x="2140" y="2050"/>
                    <a:pt x="2176" y="2031"/>
                    <a:pt x="2199" y="2001"/>
                  </a:cubicBezTo>
                  <a:lnTo>
                    <a:pt x="2417" y="2164"/>
                  </a:lnTo>
                  <a:lnTo>
                    <a:pt x="2415" y="2166"/>
                  </a:lnTo>
                  <a:cubicBezTo>
                    <a:pt x="2402" y="2187"/>
                    <a:pt x="2398" y="2212"/>
                    <a:pt x="2404" y="2237"/>
                  </a:cubicBezTo>
                  <a:cubicBezTo>
                    <a:pt x="2409" y="2262"/>
                    <a:pt x="2424" y="2283"/>
                    <a:pt x="2446" y="2297"/>
                  </a:cubicBezTo>
                  <a:cubicBezTo>
                    <a:pt x="2467" y="2310"/>
                    <a:pt x="2493" y="2315"/>
                    <a:pt x="2518" y="2309"/>
                  </a:cubicBezTo>
                  <a:cubicBezTo>
                    <a:pt x="2524" y="2308"/>
                    <a:pt x="2529" y="2306"/>
                    <a:pt x="2534" y="2304"/>
                  </a:cubicBezTo>
                  <a:lnTo>
                    <a:pt x="2670" y="2569"/>
                  </a:lnTo>
                  <a:cubicBezTo>
                    <a:pt x="2649" y="2582"/>
                    <a:pt x="2638" y="2607"/>
                    <a:pt x="2644" y="2633"/>
                  </a:cubicBezTo>
                  <a:cubicBezTo>
                    <a:pt x="2652" y="2665"/>
                    <a:pt x="2684" y="2685"/>
                    <a:pt x="2717" y="2678"/>
                  </a:cubicBezTo>
                  <a:cubicBezTo>
                    <a:pt x="2749" y="2670"/>
                    <a:pt x="2769" y="2638"/>
                    <a:pt x="2762" y="2605"/>
                  </a:cubicBezTo>
                  <a:cubicBezTo>
                    <a:pt x="2754" y="2573"/>
                    <a:pt x="2721" y="2553"/>
                    <a:pt x="2689" y="2560"/>
                  </a:cubicBezTo>
                  <a:cubicBezTo>
                    <a:pt x="2687" y="2561"/>
                    <a:pt x="2685" y="2562"/>
                    <a:pt x="2683" y="2562"/>
                  </a:cubicBezTo>
                  <a:lnTo>
                    <a:pt x="2547" y="2297"/>
                  </a:lnTo>
                  <a:cubicBezTo>
                    <a:pt x="2559" y="2289"/>
                    <a:pt x="2570" y="2279"/>
                    <a:pt x="2578" y="2266"/>
                  </a:cubicBezTo>
                  <a:cubicBezTo>
                    <a:pt x="2590" y="2246"/>
                    <a:pt x="2595" y="2224"/>
                    <a:pt x="2591" y="2201"/>
                  </a:cubicBezTo>
                  <a:lnTo>
                    <a:pt x="2957" y="2116"/>
                  </a:lnTo>
                  <a:cubicBezTo>
                    <a:pt x="2966" y="2145"/>
                    <a:pt x="2997" y="2163"/>
                    <a:pt x="3028" y="2156"/>
                  </a:cubicBezTo>
                  <a:cubicBezTo>
                    <a:pt x="3060" y="2148"/>
                    <a:pt x="3080" y="2116"/>
                    <a:pt x="3072" y="2084"/>
                  </a:cubicBezTo>
                  <a:cubicBezTo>
                    <a:pt x="3065" y="2051"/>
                    <a:pt x="3032" y="2031"/>
                    <a:pt x="3000" y="2039"/>
                  </a:cubicBezTo>
                  <a:cubicBezTo>
                    <a:pt x="2971" y="2045"/>
                    <a:pt x="2952" y="2073"/>
                    <a:pt x="2954" y="2102"/>
                  </a:cubicBezTo>
                  <a:lnTo>
                    <a:pt x="2588" y="2187"/>
                  </a:lnTo>
                  <a:cubicBezTo>
                    <a:pt x="2573" y="2140"/>
                    <a:pt x="2524" y="2112"/>
                    <a:pt x="2476" y="2123"/>
                  </a:cubicBezTo>
                  <a:cubicBezTo>
                    <a:pt x="2456" y="2127"/>
                    <a:pt x="2439" y="2138"/>
                    <a:pt x="2425" y="2152"/>
                  </a:cubicBezTo>
                  <a:lnTo>
                    <a:pt x="2207" y="1989"/>
                  </a:lnTo>
                  <a:cubicBezTo>
                    <a:pt x="2219" y="1970"/>
                    <a:pt x="2225" y="1948"/>
                    <a:pt x="2225" y="1924"/>
                  </a:cubicBezTo>
                  <a:cubicBezTo>
                    <a:pt x="2225" y="1854"/>
                    <a:pt x="2168" y="1798"/>
                    <a:pt x="2098" y="1799"/>
                  </a:cubicBezTo>
                  <a:cubicBezTo>
                    <a:pt x="2084" y="1799"/>
                    <a:pt x="2071" y="1801"/>
                    <a:pt x="2058" y="1806"/>
                  </a:cubicBezTo>
                  <a:lnTo>
                    <a:pt x="1897" y="1409"/>
                  </a:lnTo>
                  <a:cubicBezTo>
                    <a:pt x="1915" y="1402"/>
                    <a:pt x="1931" y="1389"/>
                    <a:pt x="1942" y="1372"/>
                  </a:cubicBezTo>
                  <a:cubicBezTo>
                    <a:pt x="1943" y="1368"/>
                    <a:pt x="1945" y="1365"/>
                    <a:pt x="1947" y="1362"/>
                  </a:cubicBezTo>
                  <a:cubicBezTo>
                    <a:pt x="1948" y="1360"/>
                    <a:pt x="1948" y="1358"/>
                    <a:pt x="1949" y="1357"/>
                  </a:cubicBezTo>
                  <a:lnTo>
                    <a:pt x="2728" y="1702"/>
                  </a:lnTo>
                  <a:cubicBezTo>
                    <a:pt x="2727" y="1706"/>
                    <a:pt x="2726" y="1710"/>
                    <a:pt x="2726" y="1713"/>
                  </a:cubicBezTo>
                  <a:cubicBezTo>
                    <a:pt x="2724" y="1747"/>
                    <a:pt x="2749" y="1776"/>
                    <a:pt x="2782" y="1778"/>
                  </a:cubicBezTo>
                  <a:cubicBezTo>
                    <a:pt x="2815" y="1780"/>
                    <a:pt x="2844" y="1755"/>
                    <a:pt x="2847" y="1722"/>
                  </a:cubicBezTo>
                  <a:cubicBezTo>
                    <a:pt x="2849" y="1689"/>
                    <a:pt x="2824" y="1660"/>
                    <a:pt x="2791" y="1658"/>
                  </a:cubicBezTo>
                  <a:cubicBezTo>
                    <a:pt x="2766" y="1656"/>
                    <a:pt x="2745" y="1669"/>
                    <a:pt x="2734" y="1689"/>
                  </a:cubicBezTo>
                  <a:lnTo>
                    <a:pt x="1953" y="1343"/>
                  </a:lnTo>
                  <a:cubicBezTo>
                    <a:pt x="1963" y="1300"/>
                    <a:pt x="1942" y="1254"/>
                    <a:pt x="1901" y="1235"/>
                  </a:cubicBezTo>
                  <a:cubicBezTo>
                    <a:pt x="1854" y="1213"/>
                    <a:pt x="1797" y="1232"/>
                    <a:pt x="1774" y="1281"/>
                  </a:cubicBezTo>
                  <a:cubicBezTo>
                    <a:pt x="1769" y="1290"/>
                    <a:pt x="1766" y="1301"/>
                    <a:pt x="1765" y="1311"/>
                  </a:cubicBezTo>
                  <a:lnTo>
                    <a:pt x="1434" y="1393"/>
                  </a:lnTo>
                  <a:cubicBezTo>
                    <a:pt x="1422" y="1353"/>
                    <a:pt x="1392" y="1322"/>
                    <a:pt x="1352" y="1308"/>
                  </a:cubicBezTo>
                  <a:lnTo>
                    <a:pt x="1462" y="888"/>
                  </a:lnTo>
                  <a:cubicBezTo>
                    <a:pt x="1514" y="897"/>
                    <a:pt x="1570" y="875"/>
                    <a:pt x="1599" y="827"/>
                  </a:cubicBezTo>
                  <a:lnTo>
                    <a:pt x="1600" y="826"/>
                  </a:lnTo>
                  <a:cubicBezTo>
                    <a:pt x="1618" y="796"/>
                    <a:pt x="1623" y="762"/>
                    <a:pt x="1615" y="728"/>
                  </a:cubicBezTo>
                  <a:lnTo>
                    <a:pt x="2432" y="498"/>
                  </a:lnTo>
                  <a:cubicBezTo>
                    <a:pt x="2440" y="519"/>
                    <a:pt x="2460" y="534"/>
                    <a:pt x="2483" y="535"/>
                  </a:cubicBezTo>
                  <a:cubicBezTo>
                    <a:pt x="2489" y="536"/>
                    <a:pt x="2494" y="535"/>
                    <a:pt x="2499" y="534"/>
                  </a:cubicBezTo>
                  <a:cubicBezTo>
                    <a:pt x="2518" y="574"/>
                    <a:pt x="2543" y="610"/>
                    <a:pt x="2575" y="642"/>
                  </a:cubicBezTo>
                  <a:cubicBezTo>
                    <a:pt x="2646" y="712"/>
                    <a:pt x="2740" y="751"/>
                    <a:pt x="2840" y="750"/>
                  </a:cubicBezTo>
                  <a:cubicBezTo>
                    <a:pt x="2895" y="750"/>
                    <a:pt x="2947" y="738"/>
                    <a:pt x="2994" y="717"/>
                  </a:cubicBezTo>
                  <a:cubicBezTo>
                    <a:pt x="3004" y="730"/>
                    <a:pt x="3020" y="740"/>
                    <a:pt x="3038" y="741"/>
                  </a:cubicBezTo>
                  <a:cubicBezTo>
                    <a:pt x="3044" y="741"/>
                    <a:pt x="3049" y="741"/>
                    <a:pt x="3054" y="740"/>
                  </a:cubicBezTo>
                  <a:lnTo>
                    <a:pt x="3197" y="1238"/>
                  </a:lnTo>
                  <a:cubicBezTo>
                    <a:pt x="3161" y="1244"/>
                    <a:pt x="3129" y="1266"/>
                    <a:pt x="3109" y="1298"/>
                  </a:cubicBezTo>
                  <a:cubicBezTo>
                    <a:pt x="3099" y="1313"/>
                    <a:pt x="3093" y="1329"/>
                    <a:pt x="3091" y="1346"/>
                  </a:cubicBezTo>
                  <a:cubicBezTo>
                    <a:pt x="3085" y="1382"/>
                    <a:pt x="3093" y="1417"/>
                    <a:pt x="3114" y="1446"/>
                  </a:cubicBezTo>
                  <a:cubicBezTo>
                    <a:pt x="3134" y="1475"/>
                    <a:pt x="3165" y="1494"/>
                    <a:pt x="3200" y="1500"/>
                  </a:cubicBezTo>
                  <a:cubicBezTo>
                    <a:pt x="3254" y="1508"/>
                    <a:pt x="3307" y="1484"/>
                    <a:pt x="3335" y="1438"/>
                  </a:cubicBezTo>
                  <a:cubicBezTo>
                    <a:pt x="3344" y="1424"/>
                    <a:pt x="3350" y="1407"/>
                    <a:pt x="3353" y="1390"/>
                  </a:cubicBezTo>
                  <a:cubicBezTo>
                    <a:pt x="3359" y="1355"/>
                    <a:pt x="3351" y="1320"/>
                    <a:pt x="3330" y="1291"/>
                  </a:cubicBezTo>
                  <a:cubicBezTo>
                    <a:pt x="3313" y="1267"/>
                    <a:pt x="3289" y="1250"/>
                    <a:pt x="3262" y="1241"/>
                  </a:cubicBezTo>
                  <a:lnTo>
                    <a:pt x="3378" y="741"/>
                  </a:lnTo>
                  <a:cubicBezTo>
                    <a:pt x="3380" y="741"/>
                    <a:pt x="3383" y="742"/>
                    <a:pt x="3385" y="742"/>
                  </a:cubicBezTo>
                  <a:cubicBezTo>
                    <a:pt x="3407" y="743"/>
                    <a:pt x="3428" y="736"/>
                    <a:pt x="3444" y="724"/>
                  </a:cubicBezTo>
                  <a:lnTo>
                    <a:pt x="3748" y="1062"/>
                  </a:lnTo>
                  <a:cubicBezTo>
                    <a:pt x="3735" y="1077"/>
                    <a:pt x="3730" y="1099"/>
                    <a:pt x="3736" y="1120"/>
                  </a:cubicBezTo>
                  <a:cubicBezTo>
                    <a:pt x="3746" y="1151"/>
                    <a:pt x="3780" y="1169"/>
                    <a:pt x="3812" y="1159"/>
                  </a:cubicBezTo>
                  <a:cubicBezTo>
                    <a:pt x="3844" y="1149"/>
                    <a:pt x="3861" y="1115"/>
                    <a:pt x="3851" y="1083"/>
                  </a:cubicBezTo>
                  <a:cubicBezTo>
                    <a:pt x="3841" y="1051"/>
                    <a:pt x="3807" y="1034"/>
                    <a:pt x="3775" y="1044"/>
                  </a:cubicBezTo>
                  <a:cubicBezTo>
                    <a:pt x="3769" y="1046"/>
                    <a:pt x="3764" y="1049"/>
                    <a:pt x="3759" y="1052"/>
                  </a:cubicBezTo>
                  <a:lnTo>
                    <a:pt x="3455" y="714"/>
                  </a:lnTo>
                  <a:cubicBezTo>
                    <a:pt x="3469" y="700"/>
                    <a:pt x="3478" y="681"/>
                    <a:pt x="3479" y="660"/>
                  </a:cubicBezTo>
                  <a:cubicBezTo>
                    <a:pt x="3480" y="648"/>
                    <a:pt x="3478" y="637"/>
                    <a:pt x="3475" y="626"/>
                  </a:cubicBezTo>
                  <a:lnTo>
                    <a:pt x="3857" y="459"/>
                  </a:lnTo>
                  <a:cubicBezTo>
                    <a:pt x="3872" y="485"/>
                    <a:pt x="3904" y="498"/>
                    <a:pt x="3934" y="488"/>
                  </a:cubicBezTo>
                  <a:cubicBezTo>
                    <a:pt x="3949" y="484"/>
                    <a:pt x="3962" y="473"/>
                    <a:pt x="3971" y="459"/>
                  </a:cubicBezTo>
                  <a:cubicBezTo>
                    <a:pt x="3981" y="443"/>
                    <a:pt x="3984" y="422"/>
                    <a:pt x="3978" y="404"/>
                  </a:cubicBezTo>
                  <a:cubicBezTo>
                    <a:pt x="3967" y="368"/>
                    <a:pt x="3929" y="348"/>
                    <a:pt x="3893" y="359"/>
                  </a:cubicBezTo>
                  <a:moveTo>
                    <a:pt x="82" y="1104"/>
                  </a:moveTo>
                  <a:cubicBezTo>
                    <a:pt x="53" y="1111"/>
                    <a:pt x="25" y="1093"/>
                    <a:pt x="18" y="1065"/>
                  </a:cubicBezTo>
                  <a:cubicBezTo>
                    <a:pt x="15" y="1051"/>
                    <a:pt x="17" y="1037"/>
                    <a:pt x="24" y="1025"/>
                  </a:cubicBezTo>
                  <a:cubicBezTo>
                    <a:pt x="32" y="1013"/>
                    <a:pt x="44" y="1004"/>
                    <a:pt x="57" y="1001"/>
                  </a:cubicBezTo>
                  <a:cubicBezTo>
                    <a:pt x="86" y="994"/>
                    <a:pt x="115" y="1012"/>
                    <a:pt x="121" y="1041"/>
                  </a:cubicBezTo>
                  <a:cubicBezTo>
                    <a:pt x="128" y="1068"/>
                    <a:pt x="109" y="1098"/>
                    <a:pt x="82" y="1104"/>
                  </a:cubicBezTo>
                  <a:moveTo>
                    <a:pt x="521" y="1930"/>
                  </a:moveTo>
                  <a:cubicBezTo>
                    <a:pt x="520" y="1938"/>
                    <a:pt x="517" y="1945"/>
                    <a:pt x="513" y="1951"/>
                  </a:cubicBezTo>
                  <a:cubicBezTo>
                    <a:pt x="502" y="1969"/>
                    <a:pt x="481" y="1978"/>
                    <a:pt x="461" y="1975"/>
                  </a:cubicBezTo>
                  <a:cubicBezTo>
                    <a:pt x="432" y="1971"/>
                    <a:pt x="411" y="1944"/>
                    <a:pt x="416" y="1915"/>
                  </a:cubicBezTo>
                  <a:cubicBezTo>
                    <a:pt x="417" y="1908"/>
                    <a:pt x="419" y="1901"/>
                    <a:pt x="423" y="1895"/>
                  </a:cubicBezTo>
                  <a:cubicBezTo>
                    <a:pt x="434" y="1877"/>
                    <a:pt x="455" y="1867"/>
                    <a:pt x="476" y="1870"/>
                  </a:cubicBezTo>
                  <a:cubicBezTo>
                    <a:pt x="490" y="1872"/>
                    <a:pt x="502" y="1880"/>
                    <a:pt x="511" y="1891"/>
                  </a:cubicBezTo>
                  <a:cubicBezTo>
                    <a:pt x="519" y="1902"/>
                    <a:pt x="523" y="1916"/>
                    <a:pt x="521" y="1930"/>
                  </a:cubicBezTo>
                  <a:close/>
                  <a:moveTo>
                    <a:pt x="1766" y="3006"/>
                  </a:moveTo>
                  <a:cubicBezTo>
                    <a:pt x="1776" y="3039"/>
                    <a:pt x="1771" y="3074"/>
                    <a:pt x="1753" y="3104"/>
                  </a:cubicBezTo>
                  <a:cubicBezTo>
                    <a:pt x="1738" y="3128"/>
                    <a:pt x="1715" y="3146"/>
                    <a:pt x="1687" y="3155"/>
                  </a:cubicBezTo>
                  <a:cubicBezTo>
                    <a:pt x="1657" y="3164"/>
                    <a:pt x="1625" y="3161"/>
                    <a:pt x="1597" y="3146"/>
                  </a:cubicBezTo>
                  <a:cubicBezTo>
                    <a:pt x="1569" y="3131"/>
                    <a:pt x="1548" y="3106"/>
                    <a:pt x="1539" y="3076"/>
                  </a:cubicBezTo>
                  <a:cubicBezTo>
                    <a:pt x="1529" y="3043"/>
                    <a:pt x="1533" y="3008"/>
                    <a:pt x="1551" y="2978"/>
                  </a:cubicBezTo>
                  <a:cubicBezTo>
                    <a:pt x="1566" y="2954"/>
                    <a:pt x="1590" y="2936"/>
                    <a:pt x="1617" y="2928"/>
                  </a:cubicBezTo>
                  <a:cubicBezTo>
                    <a:pt x="1680" y="2908"/>
                    <a:pt x="1746" y="2943"/>
                    <a:pt x="1766" y="3006"/>
                  </a:cubicBezTo>
                  <a:moveTo>
                    <a:pt x="2576" y="2198"/>
                  </a:moveTo>
                  <a:cubicBezTo>
                    <a:pt x="2581" y="2219"/>
                    <a:pt x="2577" y="2240"/>
                    <a:pt x="2566" y="2258"/>
                  </a:cubicBezTo>
                  <a:cubicBezTo>
                    <a:pt x="2554" y="2277"/>
                    <a:pt x="2536" y="2290"/>
                    <a:pt x="2515" y="2295"/>
                  </a:cubicBezTo>
                  <a:cubicBezTo>
                    <a:pt x="2494" y="2300"/>
                    <a:pt x="2472" y="2296"/>
                    <a:pt x="2453" y="2284"/>
                  </a:cubicBezTo>
                  <a:cubicBezTo>
                    <a:pt x="2435" y="2273"/>
                    <a:pt x="2422" y="2255"/>
                    <a:pt x="2418" y="2234"/>
                  </a:cubicBezTo>
                  <a:cubicBezTo>
                    <a:pt x="2413" y="2213"/>
                    <a:pt x="2416" y="2191"/>
                    <a:pt x="2428" y="2173"/>
                  </a:cubicBezTo>
                  <a:cubicBezTo>
                    <a:pt x="2439" y="2154"/>
                    <a:pt x="2457" y="2142"/>
                    <a:pt x="2479" y="2137"/>
                  </a:cubicBezTo>
                  <a:cubicBezTo>
                    <a:pt x="2522" y="2127"/>
                    <a:pt x="2566" y="2154"/>
                    <a:pt x="2576" y="2198"/>
                  </a:cubicBezTo>
                  <a:close/>
                  <a:moveTo>
                    <a:pt x="1686" y="2189"/>
                  </a:moveTo>
                  <a:cubicBezTo>
                    <a:pt x="1686" y="2257"/>
                    <a:pt x="1668" y="2323"/>
                    <a:pt x="1632" y="2380"/>
                  </a:cubicBezTo>
                  <a:cubicBezTo>
                    <a:pt x="1601" y="2431"/>
                    <a:pt x="1558" y="2472"/>
                    <a:pt x="1509" y="2502"/>
                  </a:cubicBezTo>
                  <a:cubicBezTo>
                    <a:pt x="1498" y="2487"/>
                    <a:pt x="1482" y="2477"/>
                    <a:pt x="1463" y="2476"/>
                  </a:cubicBezTo>
                  <a:cubicBezTo>
                    <a:pt x="1430" y="2474"/>
                    <a:pt x="1401" y="2499"/>
                    <a:pt x="1399" y="2532"/>
                  </a:cubicBezTo>
                  <a:cubicBezTo>
                    <a:pt x="1399" y="2536"/>
                    <a:pt x="1399" y="2540"/>
                    <a:pt x="1400" y="2544"/>
                  </a:cubicBezTo>
                  <a:cubicBezTo>
                    <a:pt x="1376" y="2548"/>
                    <a:pt x="1352" y="2551"/>
                    <a:pt x="1328" y="2551"/>
                  </a:cubicBezTo>
                  <a:cubicBezTo>
                    <a:pt x="1129" y="2552"/>
                    <a:pt x="967" y="2391"/>
                    <a:pt x="966" y="2193"/>
                  </a:cubicBezTo>
                  <a:cubicBezTo>
                    <a:pt x="966" y="2125"/>
                    <a:pt x="984" y="2059"/>
                    <a:pt x="1020" y="2002"/>
                  </a:cubicBezTo>
                  <a:cubicBezTo>
                    <a:pt x="1075" y="1912"/>
                    <a:pt x="1165" y="1853"/>
                    <a:pt x="1267" y="1836"/>
                  </a:cubicBezTo>
                  <a:cubicBezTo>
                    <a:pt x="1273" y="1862"/>
                    <a:pt x="1295" y="1882"/>
                    <a:pt x="1322" y="1883"/>
                  </a:cubicBezTo>
                  <a:cubicBezTo>
                    <a:pt x="1352" y="1885"/>
                    <a:pt x="1379" y="1865"/>
                    <a:pt x="1385" y="1836"/>
                  </a:cubicBezTo>
                  <a:cubicBezTo>
                    <a:pt x="1497" y="1854"/>
                    <a:pt x="1591" y="1925"/>
                    <a:pt x="1643" y="2021"/>
                  </a:cubicBezTo>
                  <a:cubicBezTo>
                    <a:pt x="1628" y="2031"/>
                    <a:pt x="1618" y="2048"/>
                    <a:pt x="1617" y="2067"/>
                  </a:cubicBezTo>
                  <a:cubicBezTo>
                    <a:pt x="1615" y="2100"/>
                    <a:pt x="1640" y="2129"/>
                    <a:pt x="1673" y="2131"/>
                  </a:cubicBezTo>
                  <a:cubicBezTo>
                    <a:pt x="1676" y="2131"/>
                    <a:pt x="1678" y="2131"/>
                    <a:pt x="1681" y="2131"/>
                  </a:cubicBezTo>
                  <a:cubicBezTo>
                    <a:pt x="1684" y="2150"/>
                    <a:pt x="1686" y="2169"/>
                    <a:pt x="1686" y="2189"/>
                  </a:cubicBezTo>
                  <a:moveTo>
                    <a:pt x="1787" y="1287"/>
                  </a:moveTo>
                  <a:cubicBezTo>
                    <a:pt x="1788" y="1284"/>
                    <a:pt x="1790" y="1281"/>
                    <a:pt x="1791" y="1278"/>
                  </a:cubicBezTo>
                  <a:cubicBezTo>
                    <a:pt x="1813" y="1243"/>
                    <a:pt x="1857" y="1230"/>
                    <a:pt x="1895" y="1248"/>
                  </a:cubicBezTo>
                  <a:cubicBezTo>
                    <a:pt x="1935" y="1267"/>
                    <a:pt x="1953" y="1315"/>
                    <a:pt x="1934" y="1356"/>
                  </a:cubicBezTo>
                  <a:cubicBezTo>
                    <a:pt x="1915" y="1397"/>
                    <a:pt x="1866" y="1413"/>
                    <a:pt x="1826" y="1395"/>
                  </a:cubicBezTo>
                  <a:cubicBezTo>
                    <a:pt x="1806" y="1385"/>
                    <a:pt x="1791" y="1369"/>
                    <a:pt x="1784" y="1349"/>
                  </a:cubicBezTo>
                  <a:cubicBezTo>
                    <a:pt x="1777" y="1328"/>
                    <a:pt x="1778" y="1306"/>
                    <a:pt x="1787" y="1287"/>
                  </a:cubicBezTo>
                  <a:moveTo>
                    <a:pt x="1771" y="1354"/>
                  </a:moveTo>
                  <a:cubicBezTo>
                    <a:pt x="1779" y="1378"/>
                    <a:pt x="1797" y="1397"/>
                    <a:pt x="1820" y="1408"/>
                  </a:cubicBezTo>
                  <a:cubicBezTo>
                    <a:pt x="1840" y="1417"/>
                    <a:pt x="1863" y="1419"/>
                    <a:pt x="1883" y="1414"/>
                  </a:cubicBezTo>
                  <a:lnTo>
                    <a:pt x="2045" y="1811"/>
                  </a:lnTo>
                  <a:cubicBezTo>
                    <a:pt x="2002" y="1831"/>
                    <a:pt x="1973" y="1875"/>
                    <a:pt x="1973" y="1925"/>
                  </a:cubicBezTo>
                  <a:cubicBezTo>
                    <a:pt x="1973" y="1937"/>
                    <a:pt x="1975" y="1948"/>
                    <a:pt x="1978" y="1959"/>
                  </a:cubicBezTo>
                  <a:lnTo>
                    <a:pt x="1730" y="2044"/>
                  </a:lnTo>
                  <a:cubicBezTo>
                    <a:pt x="1721" y="2025"/>
                    <a:pt x="1703" y="2012"/>
                    <a:pt x="1681" y="2011"/>
                  </a:cubicBezTo>
                  <a:cubicBezTo>
                    <a:pt x="1672" y="2010"/>
                    <a:pt x="1664" y="2012"/>
                    <a:pt x="1656" y="2014"/>
                  </a:cubicBezTo>
                  <a:cubicBezTo>
                    <a:pt x="1602" y="1914"/>
                    <a:pt x="1503" y="1841"/>
                    <a:pt x="1386" y="1822"/>
                  </a:cubicBezTo>
                  <a:cubicBezTo>
                    <a:pt x="1385" y="1791"/>
                    <a:pt x="1361" y="1765"/>
                    <a:pt x="1330" y="1763"/>
                  </a:cubicBezTo>
                  <a:lnTo>
                    <a:pt x="1323" y="1553"/>
                  </a:lnTo>
                  <a:cubicBezTo>
                    <a:pt x="1388" y="1548"/>
                    <a:pt x="1439" y="1493"/>
                    <a:pt x="1438" y="1427"/>
                  </a:cubicBezTo>
                  <a:cubicBezTo>
                    <a:pt x="1438" y="1420"/>
                    <a:pt x="1438" y="1414"/>
                    <a:pt x="1437" y="1407"/>
                  </a:cubicBezTo>
                  <a:lnTo>
                    <a:pt x="1765" y="1326"/>
                  </a:lnTo>
                  <a:cubicBezTo>
                    <a:pt x="1765" y="1335"/>
                    <a:pt x="1767" y="1345"/>
                    <a:pt x="1771" y="1354"/>
                  </a:cubicBezTo>
                  <a:close/>
                  <a:moveTo>
                    <a:pt x="1588" y="818"/>
                  </a:moveTo>
                  <a:lnTo>
                    <a:pt x="1587" y="820"/>
                  </a:lnTo>
                  <a:cubicBezTo>
                    <a:pt x="1553" y="875"/>
                    <a:pt x="1480" y="892"/>
                    <a:pt x="1425" y="859"/>
                  </a:cubicBezTo>
                  <a:cubicBezTo>
                    <a:pt x="1397" y="843"/>
                    <a:pt x="1378" y="817"/>
                    <a:pt x="1370" y="786"/>
                  </a:cubicBezTo>
                  <a:cubicBezTo>
                    <a:pt x="1363" y="756"/>
                    <a:pt x="1367" y="724"/>
                    <a:pt x="1384" y="697"/>
                  </a:cubicBezTo>
                  <a:lnTo>
                    <a:pt x="1385" y="695"/>
                  </a:lnTo>
                  <a:cubicBezTo>
                    <a:pt x="1419" y="640"/>
                    <a:pt x="1491" y="622"/>
                    <a:pt x="1546" y="655"/>
                  </a:cubicBezTo>
                  <a:cubicBezTo>
                    <a:pt x="1574" y="672"/>
                    <a:pt x="1593" y="698"/>
                    <a:pt x="1601" y="728"/>
                  </a:cubicBezTo>
                  <a:cubicBezTo>
                    <a:pt x="1609" y="759"/>
                    <a:pt x="1604" y="791"/>
                    <a:pt x="1588" y="818"/>
                  </a:cubicBezTo>
                  <a:moveTo>
                    <a:pt x="2840" y="736"/>
                  </a:moveTo>
                  <a:cubicBezTo>
                    <a:pt x="2744" y="736"/>
                    <a:pt x="2654" y="699"/>
                    <a:pt x="2585" y="632"/>
                  </a:cubicBezTo>
                  <a:cubicBezTo>
                    <a:pt x="2555" y="602"/>
                    <a:pt x="2530" y="567"/>
                    <a:pt x="2513" y="529"/>
                  </a:cubicBezTo>
                  <a:cubicBezTo>
                    <a:pt x="2532" y="520"/>
                    <a:pt x="2546" y="502"/>
                    <a:pt x="2547" y="479"/>
                  </a:cubicBezTo>
                  <a:cubicBezTo>
                    <a:pt x="2550" y="446"/>
                    <a:pt x="2524" y="417"/>
                    <a:pt x="2491" y="415"/>
                  </a:cubicBezTo>
                  <a:cubicBezTo>
                    <a:pt x="2488" y="415"/>
                    <a:pt x="2484" y="415"/>
                    <a:pt x="2481" y="415"/>
                  </a:cubicBezTo>
                  <a:cubicBezTo>
                    <a:pt x="2479" y="403"/>
                    <a:pt x="2479" y="390"/>
                    <a:pt x="2479" y="378"/>
                  </a:cubicBezTo>
                  <a:cubicBezTo>
                    <a:pt x="2478" y="310"/>
                    <a:pt x="2497" y="244"/>
                    <a:pt x="2532" y="187"/>
                  </a:cubicBezTo>
                  <a:cubicBezTo>
                    <a:pt x="2598" y="80"/>
                    <a:pt x="2712" y="16"/>
                    <a:pt x="2837" y="16"/>
                  </a:cubicBezTo>
                  <a:cubicBezTo>
                    <a:pt x="3035" y="15"/>
                    <a:pt x="3198" y="176"/>
                    <a:pt x="3199" y="374"/>
                  </a:cubicBezTo>
                  <a:cubicBezTo>
                    <a:pt x="3199" y="442"/>
                    <a:pt x="3180" y="508"/>
                    <a:pt x="3145" y="565"/>
                  </a:cubicBezTo>
                  <a:cubicBezTo>
                    <a:pt x="3128" y="592"/>
                    <a:pt x="3108" y="617"/>
                    <a:pt x="3085" y="638"/>
                  </a:cubicBezTo>
                  <a:cubicBezTo>
                    <a:pt x="3075" y="628"/>
                    <a:pt x="3061" y="622"/>
                    <a:pt x="3046" y="621"/>
                  </a:cubicBezTo>
                  <a:cubicBezTo>
                    <a:pt x="3013" y="618"/>
                    <a:pt x="2984" y="644"/>
                    <a:pt x="2982" y="677"/>
                  </a:cubicBezTo>
                  <a:cubicBezTo>
                    <a:pt x="2981" y="687"/>
                    <a:pt x="2983" y="696"/>
                    <a:pt x="2987" y="704"/>
                  </a:cubicBezTo>
                  <a:cubicBezTo>
                    <a:pt x="2942" y="724"/>
                    <a:pt x="2892" y="736"/>
                    <a:pt x="2840" y="736"/>
                  </a:cubicBezTo>
                  <a:moveTo>
                    <a:pt x="3318" y="1299"/>
                  </a:moveTo>
                  <a:cubicBezTo>
                    <a:pt x="3337" y="1325"/>
                    <a:pt x="3344" y="1356"/>
                    <a:pt x="3339" y="1388"/>
                  </a:cubicBezTo>
                  <a:cubicBezTo>
                    <a:pt x="3336" y="1403"/>
                    <a:pt x="3331" y="1418"/>
                    <a:pt x="3323" y="1431"/>
                  </a:cubicBezTo>
                  <a:cubicBezTo>
                    <a:pt x="3297" y="1472"/>
                    <a:pt x="3250" y="1493"/>
                    <a:pt x="3202" y="1485"/>
                  </a:cubicBezTo>
                  <a:cubicBezTo>
                    <a:pt x="3171" y="1480"/>
                    <a:pt x="3144" y="1463"/>
                    <a:pt x="3125" y="1437"/>
                  </a:cubicBezTo>
                  <a:cubicBezTo>
                    <a:pt x="3107" y="1412"/>
                    <a:pt x="3100" y="1380"/>
                    <a:pt x="3105" y="1349"/>
                  </a:cubicBezTo>
                  <a:cubicBezTo>
                    <a:pt x="3107" y="1333"/>
                    <a:pt x="3113" y="1319"/>
                    <a:pt x="3121" y="1306"/>
                  </a:cubicBezTo>
                  <a:cubicBezTo>
                    <a:pt x="3146" y="1265"/>
                    <a:pt x="3194" y="1243"/>
                    <a:pt x="3241" y="1251"/>
                  </a:cubicBezTo>
                  <a:cubicBezTo>
                    <a:pt x="3273" y="1256"/>
                    <a:pt x="3300" y="1273"/>
                    <a:pt x="3318" y="1299"/>
                  </a:cubicBezTo>
                  <a:moveTo>
                    <a:pt x="3964" y="408"/>
                  </a:moveTo>
                  <a:cubicBezTo>
                    <a:pt x="3969" y="423"/>
                    <a:pt x="3967" y="439"/>
                    <a:pt x="3959" y="452"/>
                  </a:cubicBezTo>
                  <a:cubicBezTo>
                    <a:pt x="3952" y="463"/>
                    <a:pt x="3942" y="471"/>
                    <a:pt x="3929" y="475"/>
                  </a:cubicBezTo>
                  <a:cubicBezTo>
                    <a:pt x="3901" y="483"/>
                    <a:pt x="3872" y="468"/>
                    <a:pt x="3863" y="440"/>
                  </a:cubicBezTo>
                  <a:cubicBezTo>
                    <a:pt x="3858" y="425"/>
                    <a:pt x="3860" y="409"/>
                    <a:pt x="3868" y="396"/>
                  </a:cubicBezTo>
                  <a:cubicBezTo>
                    <a:pt x="3875" y="385"/>
                    <a:pt x="3886" y="377"/>
                    <a:pt x="3898" y="373"/>
                  </a:cubicBezTo>
                  <a:cubicBezTo>
                    <a:pt x="3926" y="364"/>
                    <a:pt x="3956" y="380"/>
                    <a:pt x="3964" y="408"/>
                  </a:cubicBezTo>
                </a:path>
              </a:pathLst>
            </a:custGeom>
            <a:solidFill>
              <a:srgbClr val="C8D3D8">
                <a:alpha val="2705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 sz="2400"/>
            </a:p>
          </p:txBody>
        </p:sp>
      </p:grpSp>
      <p:pic>
        <p:nvPicPr>
          <p:cNvPr id="22" name="Grafik 20">
            <a:extLst>
              <a:ext uri="{FF2B5EF4-FFF2-40B4-BE49-F238E27FC236}">
                <a16:creationId xmlns:a16="http://schemas.microsoft.com/office/drawing/2014/main" id="{6A2992FF-A110-4943-A01C-657EEC110D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885" y="266701"/>
            <a:ext cx="3710516" cy="1570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platzhalter 18"/>
          <p:cNvSpPr>
            <a:spLocks noGrp="1"/>
          </p:cNvSpPr>
          <p:nvPr>
            <p:ph type="body" sz="quarter" idx="11"/>
          </p:nvPr>
        </p:nvSpPr>
        <p:spPr>
          <a:xfrm>
            <a:off x="604630" y="5759720"/>
            <a:ext cx="3998383" cy="781593"/>
          </a:xfrm>
        </p:spPr>
        <p:txBody>
          <a:bodyPr>
            <a:noAutofit/>
          </a:bodyPr>
          <a:lstStyle>
            <a:lvl1pPr marL="0" marR="0" indent="0" algn="l" defTabSz="1218474" rtl="0" eaLnBrk="1" fontAlgn="auto" latinLnBrk="0" hangingPunct="1">
              <a:lnSpc>
                <a:spcPts val="24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 2" pitchFamily="18" charset="2"/>
              <a:buNone/>
              <a:tabLst/>
              <a:defRPr sz="1733"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0"/>
          </p:nvPr>
        </p:nvSpPr>
        <p:spPr>
          <a:xfrm>
            <a:off x="478367" y="1497246"/>
            <a:ext cx="8699500" cy="1308100"/>
          </a:xfrm>
        </p:spPr>
        <p:txBody>
          <a:bodyPr>
            <a:normAutofit/>
          </a:bodyPr>
          <a:lstStyle>
            <a:lvl1pPr marL="0" indent="0">
              <a:buNone/>
              <a:defRPr sz="4000" baseline="0"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Textplatzhalter 18"/>
          <p:cNvSpPr>
            <a:spLocks noGrp="1"/>
          </p:cNvSpPr>
          <p:nvPr>
            <p:ph type="body" sz="quarter" idx="12"/>
          </p:nvPr>
        </p:nvSpPr>
        <p:spPr>
          <a:xfrm>
            <a:off x="6662955" y="5756134"/>
            <a:ext cx="5356263" cy="781593"/>
          </a:xfrm>
        </p:spPr>
        <p:txBody>
          <a:bodyPr>
            <a:noAutofit/>
          </a:bodyPr>
          <a:lstStyle>
            <a:lvl1pPr marL="0" marR="0" indent="0" algn="l" defTabSz="1218474" rtl="0" eaLnBrk="1" fontAlgn="auto" latinLnBrk="0" hangingPunct="1">
              <a:lnSpc>
                <a:spcPts val="2400"/>
              </a:lnSpc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80000"/>
              <a:buFont typeface="Wingdings 2" pitchFamily="18" charset="2"/>
              <a:buNone/>
              <a:tabLst/>
              <a:defRPr sz="1733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</p:txBody>
      </p:sp>
    </p:spTree>
    <p:extLst>
      <p:ext uri="{BB962C8B-B14F-4D97-AF65-F5344CB8AC3E}">
        <p14:creationId xmlns:p14="http://schemas.microsoft.com/office/powerpoint/2010/main" val="1040576083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s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/>
          </p:nvPr>
        </p:nvSpPr>
        <p:spPr>
          <a:xfrm>
            <a:off x="-6348" y="233893"/>
            <a:ext cx="8795931" cy="68600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err="1"/>
              <a:t>Titelmasterformat</a:t>
            </a:r>
            <a:endParaRPr lang="en-GB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395819" y="2264735"/>
            <a:ext cx="11417299" cy="3211032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933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95819" y="1335218"/>
            <a:ext cx="11417300" cy="750724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3333"/>
              </a:lnSpc>
              <a:buFontTx/>
              <a:buNone/>
              <a:defRPr sz="3733">
                <a:solidFill>
                  <a:schemeClr val="accent4"/>
                </a:solidFill>
              </a:defRPr>
            </a:lvl1pPr>
          </a:lstStyle>
          <a:p>
            <a:pPr lvl="0"/>
            <a:r>
              <a:rPr lang="pl-PL" noProof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771002616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s +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/>
          </p:nvPr>
        </p:nvSpPr>
        <p:spPr>
          <a:xfrm>
            <a:off x="-6348" y="233893"/>
            <a:ext cx="8795931" cy="68600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 err="1"/>
              <a:t>Titelmasterformat</a:t>
            </a:r>
            <a:endParaRPr lang="en-GB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395819" y="2264735"/>
            <a:ext cx="5520000" cy="3211032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933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4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395820" y="1335218"/>
            <a:ext cx="11245581" cy="750724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3333"/>
              </a:lnSpc>
              <a:buFontTx/>
              <a:buNone/>
              <a:defRPr sz="3733">
                <a:solidFill>
                  <a:schemeClr val="accent4"/>
                </a:solidFill>
              </a:defRPr>
            </a:lvl1pPr>
          </a:lstStyle>
          <a:p>
            <a:pPr lvl="0"/>
            <a:r>
              <a:rPr lang="pl-PL" noProof="0"/>
              <a:t>Edytuj style wzorca tekstu</a:t>
            </a:r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6121400" y="2243469"/>
            <a:ext cx="5520000" cy="3211032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933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520146552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Text / no sub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3"/>
          <p:cNvSpPr>
            <a:spLocks noGrp="1"/>
          </p:cNvSpPr>
          <p:nvPr>
            <p:ph type="title"/>
          </p:nvPr>
        </p:nvSpPr>
        <p:spPr>
          <a:xfrm>
            <a:off x="-6349" y="233893"/>
            <a:ext cx="8810108" cy="68600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Titelmasterformat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395819" y="1307805"/>
            <a:ext cx="11417299" cy="4167963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933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103970326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Break with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1">
            <a:extLst>
              <a:ext uri="{FF2B5EF4-FFF2-40B4-BE49-F238E27FC236}">
                <a16:creationId xmlns:a16="http://schemas.microsoft.com/office/drawing/2014/main" id="{7ACFB70D-E63C-40DE-98C2-E7058F48656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684AB95B-20A7-4A59-B2F7-6F06B86C7FD7}"/>
              </a:ext>
            </a:extLst>
          </p:cNvPr>
          <p:cNvCxnSpPr/>
          <p:nvPr userDrawn="1"/>
        </p:nvCxnSpPr>
        <p:spPr>
          <a:xfrm>
            <a:off x="2273301" y="3740151"/>
            <a:ext cx="160443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</p:spPr>
        <p:txBody>
          <a:bodyPr rtlCol="0">
            <a:normAutofit/>
          </a:bodyPr>
          <a:lstStyle/>
          <a:p>
            <a:pPr lvl="0"/>
            <a:endParaRPr lang="de-AT" noProof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878721" y="893675"/>
            <a:ext cx="4392084" cy="2580216"/>
          </a:xfrm>
        </p:spPr>
        <p:txBody>
          <a:bodyPr anchor="b">
            <a:normAutofit/>
          </a:bodyPr>
          <a:lstStyle>
            <a:lvl1pPr marL="0" indent="0" algn="ctr">
              <a:buNone/>
              <a:defRPr sz="4000">
                <a:solidFill>
                  <a:schemeClr val="accent4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878721" y="3840043"/>
            <a:ext cx="4392084" cy="1123951"/>
          </a:xfrm>
        </p:spPr>
        <p:txBody>
          <a:bodyPr>
            <a:normAutofit/>
          </a:bodyPr>
          <a:lstStyle>
            <a:lvl1pPr marL="0" indent="0" algn="ctr">
              <a:buNone/>
              <a:defRPr sz="1867">
                <a:solidFill>
                  <a:schemeClr val="bg2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7490577" y="6411683"/>
            <a:ext cx="4800600" cy="391885"/>
          </a:xfrm>
        </p:spPr>
        <p:txBody>
          <a:bodyPr anchor="b">
            <a:noAutofit/>
          </a:bodyPr>
          <a:lstStyle>
            <a:lvl1pPr marL="0" indent="0" algn="r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162060109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Break with Pic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1">
            <a:extLst>
              <a:ext uri="{FF2B5EF4-FFF2-40B4-BE49-F238E27FC236}">
                <a16:creationId xmlns:a16="http://schemas.microsoft.com/office/drawing/2014/main" id="{7B07F245-5A34-4396-B89D-E777C11FCC69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030166EB-AE34-4350-9175-5F4596E5D128}"/>
              </a:ext>
            </a:extLst>
          </p:cNvPr>
          <p:cNvCxnSpPr/>
          <p:nvPr userDrawn="1"/>
        </p:nvCxnSpPr>
        <p:spPr>
          <a:xfrm>
            <a:off x="8369301" y="3740151"/>
            <a:ext cx="160443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Bildplatzhalter 3"/>
          <p:cNvSpPr>
            <a:spLocks noGrp="1"/>
          </p:cNvSpPr>
          <p:nvPr>
            <p:ph type="pic" sz="quarter" idx="10"/>
          </p:nvPr>
        </p:nvSpPr>
        <p:spPr>
          <a:xfrm>
            <a:off x="0" y="-19664"/>
            <a:ext cx="6096000" cy="6858000"/>
          </a:xfrm>
        </p:spPr>
        <p:txBody>
          <a:bodyPr rtlCol="0">
            <a:normAutofit/>
          </a:bodyPr>
          <a:lstStyle/>
          <a:p>
            <a:pPr lvl="0"/>
            <a:endParaRPr lang="de-AT" noProof="0"/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6947958" y="893675"/>
            <a:ext cx="4392084" cy="2580216"/>
          </a:xfrm>
        </p:spPr>
        <p:txBody>
          <a:bodyPr anchor="b">
            <a:normAutofit/>
          </a:bodyPr>
          <a:lstStyle>
            <a:lvl1pPr marL="0" indent="0" algn="ctr">
              <a:buNone/>
              <a:defRPr sz="4000">
                <a:solidFill>
                  <a:schemeClr val="accent4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6947958" y="3840043"/>
            <a:ext cx="4392084" cy="1123951"/>
          </a:xfrm>
        </p:spPr>
        <p:txBody>
          <a:bodyPr>
            <a:normAutofit/>
          </a:bodyPr>
          <a:lstStyle>
            <a:lvl1pPr marL="0" indent="0" algn="ctr">
              <a:buNone/>
              <a:defRPr sz="1867">
                <a:solidFill>
                  <a:schemeClr val="bg2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-96765" y="6400794"/>
            <a:ext cx="4800600" cy="391885"/>
          </a:xfrm>
        </p:spPr>
        <p:txBody>
          <a:bodyPr anchor="b">
            <a:noAutofit/>
          </a:bodyPr>
          <a:lstStyle>
            <a:lvl1pPr marL="0" indent="0" algn="l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045413505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break_2">
    <p:bg>
      <p:bgPr>
        <a:solidFill>
          <a:srgbClr val="9ACA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7">
            <a:extLst>
              <a:ext uri="{FF2B5EF4-FFF2-40B4-BE49-F238E27FC236}">
                <a16:creationId xmlns:a16="http://schemas.microsoft.com/office/drawing/2014/main" id="{F22E4913-F56C-46E5-8561-95D41098E31D}"/>
              </a:ext>
            </a:extLst>
          </p:cNvPr>
          <p:cNvCxnSpPr/>
          <p:nvPr userDrawn="1"/>
        </p:nvCxnSpPr>
        <p:spPr>
          <a:xfrm>
            <a:off x="4220634" y="4434417"/>
            <a:ext cx="375073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719666" y="1526493"/>
            <a:ext cx="10879668" cy="2580216"/>
          </a:xfrm>
        </p:spPr>
        <p:txBody>
          <a:bodyPr anchor="b">
            <a:normAutofit/>
          </a:bodyPr>
          <a:lstStyle>
            <a:lvl1pPr marL="0" indent="0" algn="ctr">
              <a:buNone/>
              <a:defRPr sz="4267" b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7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3963455" y="4640826"/>
            <a:ext cx="4392084" cy="1281364"/>
          </a:xfrm>
        </p:spPr>
        <p:txBody>
          <a:bodyPr>
            <a:normAutofit/>
          </a:bodyPr>
          <a:lstStyle>
            <a:lvl1pPr marL="0" indent="0" algn="ctr">
              <a:buNone/>
              <a:defRPr sz="2667">
                <a:solidFill>
                  <a:srgbClr val="000000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2987858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break">
    <p:bg>
      <p:bgPr>
        <a:solidFill>
          <a:srgbClr val="9ACA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7">
            <a:extLst>
              <a:ext uri="{FF2B5EF4-FFF2-40B4-BE49-F238E27FC236}">
                <a16:creationId xmlns:a16="http://schemas.microsoft.com/office/drawing/2014/main" id="{B9DA9743-F693-4DFE-9861-E1CD5270F1A8}"/>
              </a:ext>
            </a:extLst>
          </p:cNvPr>
          <p:cNvCxnSpPr/>
          <p:nvPr userDrawn="1"/>
        </p:nvCxnSpPr>
        <p:spPr>
          <a:xfrm>
            <a:off x="4220634" y="4434417"/>
            <a:ext cx="375073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719666" y="1526493"/>
            <a:ext cx="10879668" cy="2580216"/>
          </a:xfrm>
        </p:spPr>
        <p:txBody>
          <a:bodyPr anchor="b">
            <a:normAutofit/>
          </a:bodyPr>
          <a:lstStyle>
            <a:lvl1pPr marL="0" indent="0" algn="ctr">
              <a:buNone/>
              <a:defRPr sz="4267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7" name="Textplatzhalter 10"/>
          <p:cNvSpPr>
            <a:spLocks noGrp="1"/>
          </p:cNvSpPr>
          <p:nvPr>
            <p:ph type="body" sz="quarter" idx="12"/>
          </p:nvPr>
        </p:nvSpPr>
        <p:spPr>
          <a:xfrm>
            <a:off x="3963455" y="4640826"/>
            <a:ext cx="4392084" cy="1281364"/>
          </a:xfrm>
        </p:spPr>
        <p:txBody>
          <a:bodyPr>
            <a:normAutofit/>
          </a:bodyPr>
          <a:lstStyle>
            <a:lvl1pPr marL="0" indent="0" algn="ctr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987398037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FB6C5B-BD91-4054-B775-822FCFB2F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E1FAD7B-E897-4DEA-B6A2-7968900BA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BC931B7-3B7E-41A9-A291-F6D526FC3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E09B76F-91A2-4238-A372-D3068FFC6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C6BD78-5313-4755-BAC6-28952D6BA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7726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7">
            <a:extLst>
              <a:ext uri="{FF2B5EF4-FFF2-40B4-BE49-F238E27FC236}">
                <a16:creationId xmlns:a16="http://schemas.microsoft.com/office/drawing/2014/main" id="{B49A45E1-123F-47EA-B4C7-018D4E9EA80B}"/>
              </a:ext>
            </a:extLst>
          </p:cNvPr>
          <p:cNvCxnSpPr/>
          <p:nvPr userDrawn="1"/>
        </p:nvCxnSpPr>
        <p:spPr>
          <a:xfrm flipH="1">
            <a:off x="5892800" y="1377951"/>
            <a:ext cx="0" cy="478367"/>
          </a:xfrm>
          <a:prstGeom prst="line">
            <a:avLst/>
          </a:prstGeom>
          <a:ln>
            <a:solidFill>
              <a:schemeClr val="bg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17">
            <a:extLst>
              <a:ext uri="{FF2B5EF4-FFF2-40B4-BE49-F238E27FC236}">
                <a16:creationId xmlns:a16="http://schemas.microsoft.com/office/drawing/2014/main" id="{5D32B4DB-6D24-4083-A9F9-FDBFEC9AB420}"/>
              </a:ext>
            </a:extLst>
          </p:cNvPr>
          <p:cNvCxnSpPr/>
          <p:nvPr userDrawn="1"/>
        </p:nvCxnSpPr>
        <p:spPr>
          <a:xfrm flipH="1">
            <a:off x="5890684" y="2370667"/>
            <a:ext cx="0" cy="480484"/>
          </a:xfrm>
          <a:prstGeom prst="line">
            <a:avLst/>
          </a:prstGeom>
          <a:ln>
            <a:solidFill>
              <a:schemeClr val="bg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17">
            <a:extLst>
              <a:ext uri="{FF2B5EF4-FFF2-40B4-BE49-F238E27FC236}">
                <a16:creationId xmlns:a16="http://schemas.microsoft.com/office/drawing/2014/main" id="{D2D58DE1-0C30-4502-B40B-0393B803FD26}"/>
              </a:ext>
            </a:extLst>
          </p:cNvPr>
          <p:cNvCxnSpPr/>
          <p:nvPr userDrawn="1"/>
        </p:nvCxnSpPr>
        <p:spPr>
          <a:xfrm flipH="1">
            <a:off x="5890684" y="3365501"/>
            <a:ext cx="0" cy="478367"/>
          </a:xfrm>
          <a:prstGeom prst="line">
            <a:avLst/>
          </a:prstGeom>
          <a:ln>
            <a:solidFill>
              <a:schemeClr val="bg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7">
            <a:extLst>
              <a:ext uri="{FF2B5EF4-FFF2-40B4-BE49-F238E27FC236}">
                <a16:creationId xmlns:a16="http://schemas.microsoft.com/office/drawing/2014/main" id="{CFB68384-CF0C-45EF-A444-EBA4190B1438}"/>
              </a:ext>
            </a:extLst>
          </p:cNvPr>
          <p:cNvCxnSpPr/>
          <p:nvPr userDrawn="1"/>
        </p:nvCxnSpPr>
        <p:spPr>
          <a:xfrm flipH="1">
            <a:off x="5890684" y="5355167"/>
            <a:ext cx="0" cy="645584"/>
          </a:xfrm>
          <a:prstGeom prst="line">
            <a:avLst/>
          </a:prstGeom>
          <a:ln>
            <a:solidFill>
              <a:schemeClr val="bg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17">
            <a:extLst>
              <a:ext uri="{FF2B5EF4-FFF2-40B4-BE49-F238E27FC236}">
                <a16:creationId xmlns:a16="http://schemas.microsoft.com/office/drawing/2014/main" id="{61269C37-5371-40D3-888E-3DDBB7B66075}"/>
              </a:ext>
            </a:extLst>
          </p:cNvPr>
          <p:cNvCxnSpPr/>
          <p:nvPr userDrawn="1"/>
        </p:nvCxnSpPr>
        <p:spPr>
          <a:xfrm flipH="1">
            <a:off x="5890684" y="4360334"/>
            <a:ext cx="0" cy="478367"/>
          </a:xfrm>
          <a:prstGeom prst="line">
            <a:avLst/>
          </a:prstGeom>
          <a:ln>
            <a:solidFill>
              <a:schemeClr val="bg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15">
            <a:extLst>
              <a:ext uri="{FF2B5EF4-FFF2-40B4-BE49-F238E27FC236}">
                <a16:creationId xmlns:a16="http://schemas.microsoft.com/office/drawing/2014/main" id="{6FF9CFB3-6995-4B8E-BDBA-C86F79436249}"/>
              </a:ext>
            </a:extLst>
          </p:cNvPr>
          <p:cNvSpPr>
            <a:spLocks noEditPoints="1"/>
          </p:cNvSpPr>
          <p:nvPr userDrawn="1"/>
        </p:nvSpPr>
        <p:spPr bwMode="auto">
          <a:xfrm rot="19424853">
            <a:off x="5441951" y="5755217"/>
            <a:ext cx="1231900" cy="751416"/>
          </a:xfrm>
          <a:custGeom>
            <a:avLst/>
            <a:gdLst>
              <a:gd name="T0" fmla="*/ 888779 w 1979"/>
              <a:gd name="T1" fmla="*/ 226811 h 1210"/>
              <a:gd name="T2" fmla="*/ 864997 w 1979"/>
              <a:gd name="T3" fmla="*/ 258545 h 1210"/>
              <a:gd name="T4" fmla="*/ 871525 w 1979"/>
              <a:gd name="T5" fmla="*/ 273013 h 1210"/>
              <a:gd name="T6" fmla="*/ 785725 w 1979"/>
              <a:gd name="T7" fmla="*/ 368217 h 1210"/>
              <a:gd name="T8" fmla="*/ 783860 w 1979"/>
              <a:gd name="T9" fmla="*/ 366817 h 1210"/>
              <a:gd name="T10" fmla="*/ 755415 w 1979"/>
              <a:gd name="T11" fmla="*/ 360283 h 1210"/>
              <a:gd name="T12" fmla="*/ 733965 w 1979"/>
              <a:gd name="T13" fmla="*/ 372884 h 1210"/>
              <a:gd name="T14" fmla="*/ 502678 w 1979"/>
              <a:gd name="T15" fmla="*/ 198343 h 1210"/>
              <a:gd name="T16" fmla="*/ 518998 w 1979"/>
              <a:gd name="T17" fmla="*/ 98938 h 1210"/>
              <a:gd name="T18" fmla="*/ 377708 w 1979"/>
              <a:gd name="T19" fmla="*/ 24268 h 1210"/>
              <a:gd name="T20" fmla="*/ 302166 w 1979"/>
              <a:gd name="T21" fmla="*/ 102671 h 1210"/>
              <a:gd name="T22" fmla="*/ 69480 w 1979"/>
              <a:gd name="T23" fmla="*/ 41535 h 1210"/>
              <a:gd name="T24" fmla="*/ 69946 w 1979"/>
              <a:gd name="T25" fmla="*/ 33602 h 1210"/>
              <a:gd name="T26" fmla="*/ 33108 w 1979"/>
              <a:gd name="T27" fmla="*/ 1400 h 1210"/>
              <a:gd name="T28" fmla="*/ 1399 w 1979"/>
              <a:gd name="T29" fmla="*/ 38268 h 1210"/>
              <a:gd name="T30" fmla="*/ 37771 w 1979"/>
              <a:gd name="T31" fmla="*/ 70470 h 1210"/>
              <a:gd name="T32" fmla="*/ 41968 w 1979"/>
              <a:gd name="T33" fmla="*/ 69537 h 1210"/>
              <a:gd name="T34" fmla="*/ 76940 w 1979"/>
              <a:gd name="T35" fmla="*/ 187142 h 1210"/>
              <a:gd name="T36" fmla="*/ 73676 w 1979"/>
              <a:gd name="T37" fmla="*/ 189009 h 1210"/>
              <a:gd name="T38" fmla="*/ 64350 w 1979"/>
              <a:gd name="T39" fmla="*/ 227744 h 1210"/>
              <a:gd name="T40" fmla="*/ 102587 w 1979"/>
              <a:gd name="T41" fmla="*/ 237078 h 1210"/>
              <a:gd name="T42" fmla="*/ 112380 w 1979"/>
              <a:gd name="T43" fmla="*/ 198343 h 1210"/>
              <a:gd name="T44" fmla="*/ 83469 w 1979"/>
              <a:gd name="T45" fmla="*/ 185275 h 1210"/>
              <a:gd name="T46" fmla="*/ 48496 w 1979"/>
              <a:gd name="T47" fmla="*/ 67670 h 1210"/>
              <a:gd name="T48" fmla="*/ 68081 w 1979"/>
              <a:gd name="T49" fmla="*/ 48069 h 1210"/>
              <a:gd name="T50" fmla="*/ 300301 w 1979"/>
              <a:gd name="T51" fmla="*/ 108738 h 1210"/>
              <a:gd name="T52" fmla="*/ 303099 w 1979"/>
              <a:gd name="T53" fmla="*/ 165674 h 1210"/>
              <a:gd name="T54" fmla="*/ 444389 w 1979"/>
              <a:gd name="T55" fmla="*/ 240811 h 1210"/>
              <a:gd name="T56" fmla="*/ 498947 w 1979"/>
              <a:gd name="T57" fmla="*/ 203943 h 1210"/>
              <a:gd name="T58" fmla="*/ 729768 w 1979"/>
              <a:gd name="T59" fmla="*/ 378484 h 1210"/>
              <a:gd name="T60" fmla="*/ 740493 w 1979"/>
              <a:gd name="T61" fmla="*/ 428887 h 1210"/>
              <a:gd name="T62" fmla="*/ 768938 w 1979"/>
              <a:gd name="T63" fmla="*/ 434954 h 1210"/>
              <a:gd name="T64" fmla="*/ 769404 w 1979"/>
              <a:gd name="T65" fmla="*/ 434954 h 1210"/>
              <a:gd name="T66" fmla="*/ 790854 w 1979"/>
              <a:gd name="T67" fmla="*/ 506824 h 1210"/>
              <a:gd name="T68" fmla="*/ 775933 w 1979"/>
              <a:gd name="T69" fmla="*/ 521291 h 1210"/>
              <a:gd name="T70" fmla="*/ 790388 w 1979"/>
              <a:gd name="T71" fmla="*/ 558159 h 1210"/>
              <a:gd name="T72" fmla="*/ 827693 w 1979"/>
              <a:gd name="T73" fmla="*/ 544159 h 1210"/>
              <a:gd name="T74" fmla="*/ 813237 w 1979"/>
              <a:gd name="T75" fmla="*/ 506824 h 1210"/>
              <a:gd name="T76" fmla="*/ 796916 w 1979"/>
              <a:gd name="T77" fmla="*/ 504957 h 1210"/>
              <a:gd name="T78" fmla="*/ 775933 w 1979"/>
              <a:gd name="T79" fmla="*/ 433087 h 1210"/>
              <a:gd name="T80" fmla="*/ 793186 w 1979"/>
              <a:gd name="T81" fmla="*/ 419553 h 1210"/>
              <a:gd name="T82" fmla="*/ 794585 w 1979"/>
              <a:gd name="T83" fmla="*/ 417686 h 1210"/>
              <a:gd name="T84" fmla="*/ 790854 w 1979"/>
              <a:gd name="T85" fmla="*/ 372884 h 1210"/>
              <a:gd name="T86" fmla="*/ 876655 w 1979"/>
              <a:gd name="T87" fmla="*/ 277680 h 1210"/>
              <a:gd name="T88" fmla="*/ 896706 w 1979"/>
              <a:gd name="T89" fmla="*/ 282813 h 1210"/>
              <a:gd name="T90" fmla="*/ 920487 w 1979"/>
              <a:gd name="T91" fmla="*/ 251078 h 1210"/>
              <a:gd name="T92" fmla="*/ 888779 w 1979"/>
              <a:gd name="T93" fmla="*/ 226811 h 1210"/>
              <a:gd name="T94" fmla="*/ 787590 w 1979"/>
              <a:gd name="T95" fmla="*/ 415353 h 1210"/>
              <a:gd name="T96" fmla="*/ 767539 w 1979"/>
              <a:gd name="T97" fmla="*/ 428420 h 1210"/>
              <a:gd name="T98" fmla="*/ 744690 w 1979"/>
              <a:gd name="T99" fmla="*/ 423286 h 1210"/>
              <a:gd name="T100" fmla="*/ 735830 w 1979"/>
              <a:gd name="T101" fmla="*/ 381284 h 1210"/>
              <a:gd name="T102" fmla="*/ 736763 w 1979"/>
              <a:gd name="T103" fmla="*/ 379884 h 1210"/>
              <a:gd name="T104" fmla="*/ 756814 w 1979"/>
              <a:gd name="T105" fmla="*/ 367284 h 1210"/>
              <a:gd name="T106" fmla="*/ 780129 w 1979"/>
              <a:gd name="T107" fmla="*/ 372417 h 1210"/>
              <a:gd name="T108" fmla="*/ 787590 w 1979"/>
              <a:gd name="T109" fmla="*/ 415353 h 1210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979" h="1210">
                <a:moveTo>
                  <a:pt x="1906" y="486"/>
                </a:moveTo>
                <a:cubicBezTo>
                  <a:pt x="1873" y="491"/>
                  <a:pt x="1850" y="521"/>
                  <a:pt x="1855" y="554"/>
                </a:cubicBezTo>
                <a:cubicBezTo>
                  <a:pt x="1857" y="566"/>
                  <a:pt x="1862" y="577"/>
                  <a:pt x="1869" y="585"/>
                </a:cubicBezTo>
                <a:lnTo>
                  <a:pt x="1685" y="789"/>
                </a:lnTo>
                <a:cubicBezTo>
                  <a:pt x="1684" y="788"/>
                  <a:pt x="1682" y="787"/>
                  <a:pt x="1681" y="786"/>
                </a:cubicBezTo>
                <a:cubicBezTo>
                  <a:pt x="1663" y="773"/>
                  <a:pt x="1641" y="769"/>
                  <a:pt x="1620" y="772"/>
                </a:cubicBezTo>
                <a:cubicBezTo>
                  <a:pt x="1602" y="776"/>
                  <a:pt x="1586" y="785"/>
                  <a:pt x="1574" y="799"/>
                </a:cubicBezTo>
                <a:lnTo>
                  <a:pt x="1078" y="425"/>
                </a:lnTo>
                <a:cubicBezTo>
                  <a:pt x="1121" y="366"/>
                  <a:pt x="1137" y="288"/>
                  <a:pt x="1113" y="212"/>
                </a:cubicBezTo>
                <a:cubicBezTo>
                  <a:pt x="1074" y="84"/>
                  <a:pt x="938" y="12"/>
                  <a:pt x="810" y="52"/>
                </a:cubicBezTo>
                <a:cubicBezTo>
                  <a:pt x="728" y="77"/>
                  <a:pt x="669" y="142"/>
                  <a:pt x="648" y="220"/>
                </a:cubicBezTo>
                <a:lnTo>
                  <a:pt x="149" y="89"/>
                </a:lnTo>
                <a:cubicBezTo>
                  <a:pt x="150" y="83"/>
                  <a:pt x="151" y="78"/>
                  <a:pt x="150" y="72"/>
                </a:cubicBezTo>
                <a:cubicBezTo>
                  <a:pt x="147" y="31"/>
                  <a:pt x="112" y="0"/>
                  <a:pt x="71" y="3"/>
                </a:cubicBezTo>
                <a:cubicBezTo>
                  <a:pt x="31" y="6"/>
                  <a:pt x="0" y="41"/>
                  <a:pt x="3" y="82"/>
                </a:cubicBezTo>
                <a:cubicBezTo>
                  <a:pt x="5" y="123"/>
                  <a:pt x="41" y="153"/>
                  <a:pt x="81" y="151"/>
                </a:cubicBezTo>
                <a:cubicBezTo>
                  <a:pt x="85" y="151"/>
                  <a:pt x="87" y="150"/>
                  <a:pt x="90" y="149"/>
                </a:cubicBezTo>
                <a:lnTo>
                  <a:pt x="165" y="401"/>
                </a:lnTo>
                <a:cubicBezTo>
                  <a:pt x="163" y="402"/>
                  <a:pt x="160" y="403"/>
                  <a:pt x="158" y="405"/>
                </a:cubicBezTo>
                <a:cubicBezTo>
                  <a:pt x="129" y="422"/>
                  <a:pt x="120" y="459"/>
                  <a:pt x="138" y="488"/>
                </a:cubicBezTo>
                <a:cubicBezTo>
                  <a:pt x="155" y="516"/>
                  <a:pt x="192" y="525"/>
                  <a:pt x="220" y="508"/>
                </a:cubicBezTo>
                <a:cubicBezTo>
                  <a:pt x="249" y="490"/>
                  <a:pt x="258" y="453"/>
                  <a:pt x="241" y="425"/>
                </a:cubicBezTo>
                <a:cubicBezTo>
                  <a:pt x="227" y="403"/>
                  <a:pt x="203" y="393"/>
                  <a:pt x="179" y="397"/>
                </a:cubicBezTo>
                <a:lnTo>
                  <a:pt x="104" y="145"/>
                </a:lnTo>
                <a:cubicBezTo>
                  <a:pt x="123" y="137"/>
                  <a:pt x="139" y="122"/>
                  <a:pt x="146" y="103"/>
                </a:cubicBezTo>
                <a:lnTo>
                  <a:pt x="644" y="233"/>
                </a:lnTo>
                <a:cubicBezTo>
                  <a:pt x="636" y="273"/>
                  <a:pt x="637" y="314"/>
                  <a:pt x="650" y="355"/>
                </a:cubicBezTo>
                <a:cubicBezTo>
                  <a:pt x="689" y="483"/>
                  <a:pt x="825" y="555"/>
                  <a:pt x="953" y="516"/>
                </a:cubicBezTo>
                <a:cubicBezTo>
                  <a:pt x="1001" y="501"/>
                  <a:pt x="1041" y="473"/>
                  <a:pt x="1070" y="437"/>
                </a:cubicBezTo>
                <a:lnTo>
                  <a:pt x="1565" y="811"/>
                </a:lnTo>
                <a:cubicBezTo>
                  <a:pt x="1543" y="847"/>
                  <a:pt x="1553" y="894"/>
                  <a:pt x="1588" y="919"/>
                </a:cubicBezTo>
                <a:cubicBezTo>
                  <a:pt x="1606" y="931"/>
                  <a:pt x="1628" y="936"/>
                  <a:pt x="1649" y="932"/>
                </a:cubicBezTo>
                <a:lnTo>
                  <a:pt x="1650" y="932"/>
                </a:lnTo>
                <a:lnTo>
                  <a:pt x="1696" y="1086"/>
                </a:lnTo>
                <a:cubicBezTo>
                  <a:pt x="1682" y="1092"/>
                  <a:pt x="1671" y="1102"/>
                  <a:pt x="1664" y="1117"/>
                </a:cubicBezTo>
                <a:cubicBezTo>
                  <a:pt x="1651" y="1147"/>
                  <a:pt x="1665" y="1183"/>
                  <a:pt x="1695" y="1196"/>
                </a:cubicBezTo>
                <a:cubicBezTo>
                  <a:pt x="1725" y="1210"/>
                  <a:pt x="1761" y="1196"/>
                  <a:pt x="1775" y="1166"/>
                </a:cubicBezTo>
                <a:cubicBezTo>
                  <a:pt x="1788" y="1135"/>
                  <a:pt x="1774" y="1100"/>
                  <a:pt x="1744" y="1086"/>
                </a:cubicBezTo>
                <a:cubicBezTo>
                  <a:pt x="1733" y="1081"/>
                  <a:pt x="1721" y="1080"/>
                  <a:pt x="1709" y="1082"/>
                </a:cubicBezTo>
                <a:lnTo>
                  <a:pt x="1664" y="928"/>
                </a:lnTo>
                <a:cubicBezTo>
                  <a:pt x="1679" y="922"/>
                  <a:pt x="1692" y="912"/>
                  <a:pt x="1701" y="899"/>
                </a:cubicBezTo>
                <a:lnTo>
                  <a:pt x="1704" y="895"/>
                </a:lnTo>
                <a:cubicBezTo>
                  <a:pt x="1723" y="864"/>
                  <a:pt x="1718" y="826"/>
                  <a:pt x="1696" y="799"/>
                </a:cubicBezTo>
                <a:lnTo>
                  <a:pt x="1880" y="595"/>
                </a:lnTo>
                <a:cubicBezTo>
                  <a:pt x="1892" y="603"/>
                  <a:pt x="1907" y="608"/>
                  <a:pt x="1923" y="606"/>
                </a:cubicBezTo>
                <a:cubicBezTo>
                  <a:pt x="1956" y="601"/>
                  <a:pt x="1979" y="570"/>
                  <a:pt x="1974" y="538"/>
                </a:cubicBezTo>
                <a:cubicBezTo>
                  <a:pt x="1970" y="505"/>
                  <a:pt x="1939" y="481"/>
                  <a:pt x="1906" y="486"/>
                </a:cubicBezTo>
                <a:close/>
                <a:moveTo>
                  <a:pt x="1689" y="890"/>
                </a:moveTo>
                <a:cubicBezTo>
                  <a:pt x="1679" y="905"/>
                  <a:pt x="1664" y="915"/>
                  <a:pt x="1646" y="918"/>
                </a:cubicBezTo>
                <a:cubicBezTo>
                  <a:pt x="1629" y="921"/>
                  <a:pt x="1611" y="917"/>
                  <a:pt x="1597" y="907"/>
                </a:cubicBezTo>
                <a:cubicBezTo>
                  <a:pt x="1567" y="887"/>
                  <a:pt x="1559" y="847"/>
                  <a:pt x="1578" y="817"/>
                </a:cubicBezTo>
                <a:lnTo>
                  <a:pt x="1580" y="814"/>
                </a:lnTo>
                <a:cubicBezTo>
                  <a:pt x="1590" y="800"/>
                  <a:pt x="1605" y="790"/>
                  <a:pt x="1623" y="787"/>
                </a:cubicBezTo>
                <a:cubicBezTo>
                  <a:pt x="1640" y="783"/>
                  <a:pt x="1658" y="787"/>
                  <a:pt x="1673" y="798"/>
                </a:cubicBezTo>
                <a:cubicBezTo>
                  <a:pt x="1703" y="818"/>
                  <a:pt x="1711" y="860"/>
                  <a:pt x="1689" y="890"/>
                </a:cubicBezTo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l-PL" sz="2400"/>
          </a:p>
        </p:txBody>
      </p:sp>
      <p:sp>
        <p:nvSpPr>
          <p:cNvPr id="8" name="Foliennummernplatzhalter 1">
            <a:extLst>
              <a:ext uri="{FF2B5EF4-FFF2-40B4-BE49-F238E27FC236}">
                <a16:creationId xmlns:a16="http://schemas.microsoft.com/office/drawing/2014/main" id="{BD853967-9C66-4FD2-99AF-52325B9B74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47967" y="6356351"/>
            <a:ext cx="668867" cy="366183"/>
          </a:xfrm>
          <a:prstGeom prst="rect">
            <a:avLst/>
          </a:prstGeom>
        </p:spPr>
        <p:txBody>
          <a:bodyPr/>
          <a:lstStyle>
            <a:lvl1pPr defTabSz="1023897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1B052F7-BE8C-4852-BE44-2A700D22FFE0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34826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8">
            <a:extLst>
              <a:ext uri="{FF2B5EF4-FFF2-40B4-BE49-F238E27FC236}">
                <a16:creationId xmlns:a16="http://schemas.microsoft.com/office/drawing/2014/main" id="{2FF8C7E8-4871-4AFC-A8AB-815A38345103}"/>
              </a:ext>
            </a:extLst>
          </p:cNvPr>
          <p:cNvCxnSpPr/>
          <p:nvPr userDrawn="1"/>
        </p:nvCxnSpPr>
        <p:spPr>
          <a:xfrm>
            <a:off x="5888567" y="4885267"/>
            <a:ext cx="0" cy="2006600"/>
          </a:xfrm>
          <a:prstGeom prst="line">
            <a:avLst/>
          </a:prstGeom>
          <a:ln>
            <a:solidFill>
              <a:schemeClr val="bg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17">
            <a:extLst>
              <a:ext uri="{FF2B5EF4-FFF2-40B4-BE49-F238E27FC236}">
                <a16:creationId xmlns:a16="http://schemas.microsoft.com/office/drawing/2014/main" id="{0C7BDCE6-18C9-4990-AEBF-A8F85C3AD094}"/>
              </a:ext>
            </a:extLst>
          </p:cNvPr>
          <p:cNvCxnSpPr/>
          <p:nvPr userDrawn="1"/>
        </p:nvCxnSpPr>
        <p:spPr>
          <a:xfrm flipH="1">
            <a:off x="5892800" y="1976967"/>
            <a:ext cx="0" cy="1754717"/>
          </a:xfrm>
          <a:prstGeom prst="line">
            <a:avLst/>
          </a:prstGeom>
          <a:ln>
            <a:solidFill>
              <a:schemeClr val="bg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928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EAE31214-B6A1-4778-89A0-2915498E798A}"/>
              </a:ext>
            </a:extLst>
          </p:cNvPr>
          <p:cNvCxnSpPr/>
          <p:nvPr userDrawn="1"/>
        </p:nvCxnSpPr>
        <p:spPr>
          <a:xfrm>
            <a:off x="5880100" y="4876800"/>
            <a:ext cx="0" cy="1363133"/>
          </a:xfrm>
          <a:prstGeom prst="line">
            <a:avLst/>
          </a:prstGeom>
          <a:ln>
            <a:solidFill>
              <a:schemeClr val="bg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7">
            <a:extLst>
              <a:ext uri="{FF2B5EF4-FFF2-40B4-BE49-F238E27FC236}">
                <a16:creationId xmlns:a16="http://schemas.microsoft.com/office/drawing/2014/main" id="{94927328-48D5-4B47-87AD-79542F3F317A}"/>
              </a:ext>
            </a:extLst>
          </p:cNvPr>
          <p:cNvCxnSpPr/>
          <p:nvPr userDrawn="1"/>
        </p:nvCxnSpPr>
        <p:spPr>
          <a:xfrm flipH="1">
            <a:off x="5888568" y="-1054100"/>
            <a:ext cx="4233" cy="2180167"/>
          </a:xfrm>
          <a:prstGeom prst="line">
            <a:avLst/>
          </a:prstGeom>
          <a:ln>
            <a:solidFill>
              <a:schemeClr val="bg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86FFE56E-2087-43F4-A948-7D2E71AC107F}"/>
              </a:ext>
            </a:extLst>
          </p:cNvPr>
          <p:cNvCxnSpPr/>
          <p:nvPr userDrawn="1"/>
        </p:nvCxnSpPr>
        <p:spPr>
          <a:xfrm>
            <a:off x="5880100" y="1849967"/>
            <a:ext cx="0" cy="2374900"/>
          </a:xfrm>
          <a:prstGeom prst="line">
            <a:avLst/>
          </a:prstGeom>
          <a:ln>
            <a:solidFill>
              <a:schemeClr val="bg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6137384" y="5199999"/>
            <a:ext cx="5232357" cy="1461156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31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6137385" y="4360031"/>
            <a:ext cx="5232356" cy="750724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ts val="3333"/>
              </a:lnSpc>
              <a:buFontTx/>
              <a:buNone/>
              <a:defRPr sz="3733"/>
            </a:lvl1pPr>
          </a:lstStyle>
          <a:p>
            <a:pPr lvl="0"/>
            <a:r>
              <a:rPr lang="pl-PL" noProof="0"/>
              <a:t>Edytuj style wzorca tekstu</a:t>
            </a:r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6137384" y="2270863"/>
            <a:ext cx="5232357" cy="1461156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6137385" y="1430895"/>
            <a:ext cx="5232356" cy="750724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ts val="3333"/>
              </a:lnSpc>
              <a:buFontTx/>
              <a:buNone/>
              <a:defRPr sz="3733"/>
            </a:lvl1pPr>
          </a:lstStyle>
          <a:p>
            <a:pPr lvl="0"/>
            <a:r>
              <a:rPr lang="pl-PL" noProof="0"/>
              <a:t>Edytuj style wzorca tekstu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408876" y="4090626"/>
            <a:ext cx="5232357" cy="1461156"/>
          </a:xfrm>
        </p:spPr>
        <p:txBody>
          <a:bodyPr lIns="0" tIns="0" rIns="0" bIns="0">
            <a:noAutofit/>
          </a:bodyPr>
          <a:lstStyle>
            <a:lvl1pPr marL="0" indent="0" algn="r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5"/>
          </p:nvPr>
        </p:nvSpPr>
        <p:spPr>
          <a:xfrm>
            <a:off x="408878" y="3250658"/>
            <a:ext cx="5232356" cy="750724"/>
          </a:xfr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ts val="3333"/>
              </a:lnSpc>
              <a:buFontTx/>
              <a:buNone/>
              <a:defRPr sz="3733"/>
            </a:lvl1pPr>
          </a:lstStyle>
          <a:p>
            <a:pPr lvl="0"/>
            <a:r>
              <a:rPr lang="pl-PL" noProof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0791423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C4A756C8-11A1-4DCE-A18C-D4779E15FCE0}"/>
              </a:ext>
            </a:extLst>
          </p:cNvPr>
          <p:cNvCxnSpPr/>
          <p:nvPr userDrawn="1"/>
        </p:nvCxnSpPr>
        <p:spPr>
          <a:xfrm flipH="1">
            <a:off x="5880100" y="4121151"/>
            <a:ext cx="8467" cy="2118783"/>
          </a:xfrm>
          <a:prstGeom prst="line">
            <a:avLst/>
          </a:prstGeom>
          <a:ln>
            <a:solidFill>
              <a:schemeClr val="bg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7">
            <a:extLst>
              <a:ext uri="{FF2B5EF4-FFF2-40B4-BE49-F238E27FC236}">
                <a16:creationId xmlns:a16="http://schemas.microsoft.com/office/drawing/2014/main" id="{50E7BE45-E548-4E83-8C9A-A081D1964DE5}"/>
              </a:ext>
            </a:extLst>
          </p:cNvPr>
          <p:cNvCxnSpPr/>
          <p:nvPr userDrawn="1"/>
        </p:nvCxnSpPr>
        <p:spPr>
          <a:xfrm flipH="1">
            <a:off x="5888568" y="-1054100"/>
            <a:ext cx="4233" cy="2180167"/>
          </a:xfrm>
          <a:prstGeom prst="line">
            <a:avLst/>
          </a:prstGeom>
          <a:ln>
            <a:solidFill>
              <a:schemeClr val="bg2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8">
            <a:extLst>
              <a:ext uri="{FF2B5EF4-FFF2-40B4-BE49-F238E27FC236}">
                <a16:creationId xmlns:a16="http://schemas.microsoft.com/office/drawing/2014/main" id="{DA9D42C1-7CE0-4753-872C-77C914F5ABDC}"/>
              </a:ext>
            </a:extLst>
          </p:cNvPr>
          <p:cNvCxnSpPr/>
          <p:nvPr userDrawn="1"/>
        </p:nvCxnSpPr>
        <p:spPr>
          <a:xfrm>
            <a:off x="5880100" y="1849967"/>
            <a:ext cx="0" cy="1813984"/>
          </a:xfrm>
          <a:prstGeom prst="line">
            <a:avLst/>
          </a:prstGeom>
          <a:ln>
            <a:solidFill>
              <a:schemeClr val="bg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5">
            <a:extLst>
              <a:ext uri="{FF2B5EF4-FFF2-40B4-BE49-F238E27FC236}">
                <a16:creationId xmlns:a16="http://schemas.microsoft.com/office/drawing/2014/main" id="{2357A43B-FE5C-48EE-89AB-675D04500470}"/>
              </a:ext>
            </a:extLst>
          </p:cNvPr>
          <p:cNvSpPr>
            <a:spLocks noEditPoints="1"/>
          </p:cNvSpPr>
          <p:nvPr userDrawn="1"/>
        </p:nvSpPr>
        <p:spPr bwMode="auto">
          <a:xfrm rot="19424853">
            <a:off x="5433485" y="6102351"/>
            <a:ext cx="1231900" cy="751416"/>
          </a:xfrm>
          <a:custGeom>
            <a:avLst/>
            <a:gdLst>
              <a:gd name="T0" fmla="*/ 888779 w 1979"/>
              <a:gd name="T1" fmla="*/ 226811 h 1210"/>
              <a:gd name="T2" fmla="*/ 864997 w 1979"/>
              <a:gd name="T3" fmla="*/ 258545 h 1210"/>
              <a:gd name="T4" fmla="*/ 871525 w 1979"/>
              <a:gd name="T5" fmla="*/ 273013 h 1210"/>
              <a:gd name="T6" fmla="*/ 785725 w 1979"/>
              <a:gd name="T7" fmla="*/ 368217 h 1210"/>
              <a:gd name="T8" fmla="*/ 783860 w 1979"/>
              <a:gd name="T9" fmla="*/ 366817 h 1210"/>
              <a:gd name="T10" fmla="*/ 755415 w 1979"/>
              <a:gd name="T11" fmla="*/ 360283 h 1210"/>
              <a:gd name="T12" fmla="*/ 733965 w 1979"/>
              <a:gd name="T13" fmla="*/ 372884 h 1210"/>
              <a:gd name="T14" fmla="*/ 502678 w 1979"/>
              <a:gd name="T15" fmla="*/ 198343 h 1210"/>
              <a:gd name="T16" fmla="*/ 518998 w 1979"/>
              <a:gd name="T17" fmla="*/ 98938 h 1210"/>
              <a:gd name="T18" fmla="*/ 377708 w 1979"/>
              <a:gd name="T19" fmla="*/ 24268 h 1210"/>
              <a:gd name="T20" fmla="*/ 302166 w 1979"/>
              <a:gd name="T21" fmla="*/ 102671 h 1210"/>
              <a:gd name="T22" fmla="*/ 69480 w 1979"/>
              <a:gd name="T23" fmla="*/ 41535 h 1210"/>
              <a:gd name="T24" fmla="*/ 69946 w 1979"/>
              <a:gd name="T25" fmla="*/ 33602 h 1210"/>
              <a:gd name="T26" fmla="*/ 33108 w 1979"/>
              <a:gd name="T27" fmla="*/ 1400 h 1210"/>
              <a:gd name="T28" fmla="*/ 1399 w 1979"/>
              <a:gd name="T29" fmla="*/ 38268 h 1210"/>
              <a:gd name="T30" fmla="*/ 37771 w 1979"/>
              <a:gd name="T31" fmla="*/ 70470 h 1210"/>
              <a:gd name="T32" fmla="*/ 41968 w 1979"/>
              <a:gd name="T33" fmla="*/ 69537 h 1210"/>
              <a:gd name="T34" fmla="*/ 76940 w 1979"/>
              <a:gd name="T35" fmla="*/ 187142 h 1210"/>
              <a:gd name="T36" fmla="*/ 73676 w 1979"/>
              <a:gd name="T37" fmla="*/ 189009 h 1210"/>
              <a:gd name="T38" fmla="*/ 64350 w 1979"/>
              <a:gd name="T39" fmla="*/ 227744 h 1210"/>
              <a:gd name="T40" fmla="*/ 102587 w 1979"/>
              <a:gd name="T41" fmla="*/ 237078 h 1210"/>
              <a:gd name="T42" fmla="*/ 112380 w 1979"/>
              <a:gd name="T43" fmla="*/ 198343 h 1210"/>
              <a:gd name="T44" fmla="*/ 83469 w 1979"/>
              <a:gd name="T45" fmla="*/ 185275 h 1210"/>
              <a:gd name="T46" fmla="*/ 48496 w 1979"/>
              <a:gd name="T47" fmla="*/ 67670 h 1210"/>
              <a:gd name="T48" fmla="*/ 68081 w 1979"/>
              <a:gd name="T49" fmla="*/ 48069 h 1210"/>
              <a:gd name="T50" fmla="*/ 300301 w 1979"/>
              <a:gd name="T51" fmla="*/ 108738 h 1210"/>
              <a:gd name="T52" fmla="*/ 303099 w 1979"/>
              <a:gd name="T53" fmla="*/ 165674 h 1210"/>
              <a:gd name="T54" fmla="*/ 444389 w 1979"/>
              <a:gd name="T55" fmla="*/ 240811 h 1210"/>
              <a:gd name="T56" fmla="*/ 498947 w 1979"/>
              <a:gd name="T57" fmla="*/ 203943 h 1210"/>
              <a:gd name="T58" fmla="*/ 729768 w 1979"/>
              <a:gd name="T59" fmla="*/ 378484 h 1210"/>
              <a:gd name="T60" fmla="*/ 740493 w 1979"/>
              <a:gd name="T61" fmla="*/ 428887 h 1210"/>
              <a:gd name="T62" fmla="*/ 768938 w 1979"/>
              <a:gd name="T63" fmla="*/ 434954 h 1210"/>
              <a:gd name="T64" fmla="*/ 769404 w 1979"/>
              <a:gd name="T65" fmla="*/ 434954 h 1210"/>
              <a:gd name="T66" fmla="*/ 790854 w 1979"/>
              <a:gd name="T67" fmla="*/ 506824 h 1210"/>
              <a:gd name="T68" fmla="*/ 775933 w 1979"/>
              <a:gd name="T69" fmla="*/ 521291 h 1210"/>
              <a:gd name="T70" fmla="*/ 790388 w 1979"/>
              <a:gd name="T71" fmla="*/ 558159 h 1210"/>
              <a:gd name="T72" fmla="*/ 827693 w 1979"/>
              <a:gd name="T73" fmla="*/ 544159 h 1210"/>
              <a:gd name="T74" fmla="*/ 813237 w 1979"/>
              <a:gd name="T75" fmla="*/ 506824 h 1210"/>
              <a:gd name="T76" fmla="*/ 796916 w 1979"/>
              <a:gd name="T77" fmla="*/ 504957 h 1210"/>
              <a:gd name="T78" fmla="*/ 775933 w 1979"/>
              <a:gd name="T79" fmla="*/ 433087 h 1210"/>
              <a:gd name="T80" fmla="*/ 793186 w 1979"/>
              <a:gd name="T81" fmla="*/ 419553 h 1210"/>
              <a:gd name="T82" fmla="*/ 794585 w 1979"/>
              <a:gd name="T83" fmla="*/ 417686 h 1210"/>
              <a:gd name="T84" fmla="*/ 790854 w 1979"/>
              <a:gd name="T85" fmla="*/ 372884 h 1210"/>
              <a:gd name="T86" fmla="*/ 876655 w 1979"/>
              <a:gd name="T87" fmla="*/ 277680 h 1210"/>
              <a:gd name="T88" fmla="*/ 896706 w 1979"/>
              <a:gd name="T89" fmla="*/ 282813 h 1210"/>
              <a:gd name="T90" fmla="*/ 920487 w 1979"/>
              <a:gd name="T91" fmla="*/ 251078 h 1210"/>
              <a:gd name="T92" fmla="*/ 888779 w 1979"/>
              <a:gd name="T93" fmla="*/ 226811 h 1210"/>
              <a:gd name="T94" fmla="*/ 787590 w 1979"/>
              <a:gd name="T95" fmla="*/ 415353 h 1210"/>
              <a:gd name="T96" fmla="*/ 767539 w 1979"/>
              <a:gd name="T97" fmla="*/ 428420 h 1210"/>
              <a:gd name="T98" fmla="*/ 744690 w 1979"/>
              <a:gd name="T99" fmla="*/ 423286 h 1210"/>
              <a:gd name="T100" fmla="*/ 735830 w 1979"/>
              <a:gd name="T101" fmla="*/ 381284 h 1210"/>
              <a:gd name="T102" fmla="*/ 736763 w 1979"/>
              <a:gd name="T103" fmla="*/ 379884 h 1210"/>
              <a:gd name="T104" fmla="*/ 756814 w 1979"/>
              <a:gd name="T105" fmla="*/ 367284 h 1210"/>
              <a:gd name="T106" fmla="*/ 780129 w 1979"/>
              <a:gd name="T107" fmla="*/ 372417 h 1210"/>
              <a:gd name="T108" fmla="*/ 787590 w 1979"/>
              <a:gd name="T109" fmla="*/ 415353 h 1210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0" t="0" r="r" b="b"/>
            <a:pathLst>
              <a:path w="1979" h="1210">
                <a:moveTo>
                  <a:pt x="1906" y="486"/>
                </a:moveTo>
                <a:cubicBezTo>
                  <a:pt x="1873" y="491"/>
                  <a:pt x="1850" y="521"/>
                  <a:pt x="1855" y="554"/>
                </a:cubicBezTo>
                <a:cubicBezTo>
                  <a:pt x="1857" y="566"/>
                  <a:pt x="1862" y="577"/>
                  <a:pt x="1869" y="585"/>
                </a:cubicBezTo>
                <a:lnTo>
                  <a:pt x="1685" y="789"/>
                </a:lnTo>
                <a:cubicBezTo>
                  <a:pt x="1684" y="788"/>
                  <a:pt x="1682" y="787"/>
                  <a:pt x="1681" y="786"/>
                </a:cubicBezTo>
                <a:cubicBezTo>
                  <a:pt x="1663" y="773"/>
                  <a:pt x="1641" y="769"/>
                  <a:pt x="1620" y="772"/>
                </a:cubicBezTo>
                <a:cubicBezTo>
                  <a:pt x="1602" y="776"/>
                  <a:pt x="1586" y="785"/>
                  <a:pt x="1574" y="799"/>
                </a:cubicBezTo>
                <a:lnTo>
                  <a:pt x="1078" y="425"/>
                </a:lnTo>
                <a:cubicBezTo>
                  <a:pt x="1121" y="366"/>
                  <a:pt x="1137" y="288"/>
                  <a:pt x="1113" y="212"/>
                </a:cubicBezTo>
                <a:cubicBezTo>
                  <a:pt x="1074" y="84"/>
                  <a:pt x="938" y="12"/>
                  <a:pt x="810" y="52"/>
                </a:cubicBezTo>
                <a:cubicBezTo>
                  <a:pt x="728" y="77"/>
                  <a:pt x="669" y="142"/>
                  <a:pt x="648" y="220"/>
                </a:cubicBezTo>
                <a:lnTo>
                  <a:pt x="149" y="89"/>
                </a:lnTo>
                <a:cubicBezTo>
                  <a:pt x="150" y="83"/>
                  <a:pt x="151" y="78"/>
                  <a:pt x="150" y="72"/>
                </a:cubicBezTo>
                <a:cubicBezTo>
                  <a:pt x="147" y="31"/>
                  <a:pt x="112" y="0"/>
                  <a:pt x="71" y="3"/>
                </a:cubicBezTo>
                <a:cubicBezTo>
                  <a:pt x="31" y="6"/>
                  <a:pt x="0" y="41"/>
                  <a:pt x="3" y="82"/>
                </a:cubicBezTo>
                <a:cubicBezTo>
                  <a:pt x="5" y="123"/>
                  <a:pt x="41" y="153"/>
                  <a:pt x="81" y="151"/>
                </a:cubicBezTo>
                <a:cubicBezTo>
                  <a:pt x="85" y="151"/>
                  <a:pt x="87" y="150"/>
                  <a:pt x="90" y="149"/>
                </a:cubicBezTo>
                <a:lnTo>
                  <a:pt x="165" y="401"/>
                </a:lnTo>
                <a:cubicBezTo>
                  <a:pt x="163" y="402"/>
                  <a:pt x="160" y="403"/>
                  <a:pt x="158" y="405"/>
                </a:cubicBezTo>
                <a:cubicBezTo>
                  <a:pt x="129" y="422"/>
                  <a:pt x="120" y="459"/>
                  <a:pt x="138" y="488"/>
                </a:cubicBezTo>
                <a:cubicBezTo>
                  <a:pt x="155" y="516"/>
                  <a:pt x="192" y="525"/>
                  <a:pt x="220" y="508"/>
                </a:cubicBezTo>
                <a:cubicBezTo>
                  <a:pt x="249" y="490"/>
                  <a:pt x="258" y="453"/>
                  <a:pt x="241" y="425"/>
                </a:cubicBezTo>
                <a:cubicBezTo>
                  <a:pt x="227" y="403"/>
                  <a:pt x="203" y="393"/>
                  <a:pt x="179" y="397"/>
                </a:cubicBezTo>
                <a:lnTo>
                  <a:pt x="104" y="145"/>
                </a:lnTo>
                <a:cubicBezTo>
                  <a:pt x="123" y="137"/>
                  <a:pt x="139" y="122"/>
                  <a:pt x="146" y="103"/>
                </a:cubicBezTo>
                <a:lnTo>
                  <a:pt x="644" y="233"/>
                </a:lnTo>
                <a:cubicBezTo>
                  <a:pt x="636" y="273"/>
                  <a:pt x="637" y="314"/>
                  <a:pt x="650" y="355"/>
                </a:cubicBezTo>
                <a:cubicBezTo>
                  <a:pt x="689" y="483"/>
                  <a:pt x="825" y="555"/>
                  <a:pt x="953" y="516"/>
                </a:cubicBezTo>
                <a:cubicBezTo>
                  <a:pt x="1001" y="501"/>
                  <a:pt x="1041" y="473"/>
                  <a:pt x="1070" y="437"/>
                </a:cubicBezTo>
                <a:lnTo>
                  <a:pt x="1565" y="811"/>
                </a:lnTo>
                <a:cubicBezTo>
                  <a:pt x="1543" y="847"/>
                  <a:pt x="1553" y="894"/>
                  <a:pt x="1588" y="919"/>
                </a:cubicBezTo>
                <a:cubicBezTo>
                  <a:pt x="1606" y="931"/>
                  <a:pt x="1628" y="936"/>
                  <a:pt x="1649" y="932"/>
                </a:cubicBezTo>
                <a:lnTo>
                  <a:pt x="1650" y="932"/>
                </a:lnTo>
                <a:lnTo>
                  <a:pt x="1696" y="1086"/>
                </a:lnTo>
                <a:cubicBezTo>
                  <a:pt x="1682" y="1092"/>
                  <a:pt x="1671" y="1102"/>
                  <a:pt x="1664" y="1117"/>
                </a:cubicBezTo>
                <a:cubicBezTo>
                  <a:pt x="1651" y="1147"/>
                  <a:pt x="1665" y="1183"/>
                  <a:pt x="1695" y="1196"/>
                </a:cubicBezTo>
                <a:cubicBezTo>
                  <a:pt x="1725" y="1210"/>
                  <a:pt x="1761" y="1196"/>
                  <a:pt x="1775" y="1166"/>
                </a:cubicBezTo>
                <a:cubicBezTo>
                  <a:pt x="1788" y="1135"/>
                  <a:pt x="1774" y="1100"/>
                  <a:pt x="1744" y="1086"/>
                </a:cubicBezTo>
                <a:cubicBezTo>
                  <a:pt x="1733" y="1081"/>
                  <a:pt x="1721" y="1080"/>
                  <a:pt x="1709" y="1082"/>
                </a:cubicBezTo>
                <a:lnTo>
                  <a:pt x="1664" y="928"/>
                </a:lnTo>
                <a:cubicBezTo>
                  <a:pt x="1679" y="922"/>
                  <a:pt x="1692" y="912"/>
                  <a:pt x="1701" y="899"/>
                </a:cubicBezTo>
                <a:lnTo>
                  <a:pt x="1704" y="895"/>
                </a:lnTo>
                <a:cubicBezTo>
                  <a:pt x="1723" y="864"/>
                  <a:pt x="1718" y="826"/>
                  <a:pt x="1696" y="799"/>
                </a:cubicBezTo>
                <a:lnTo>
                  <a:pt x="1880" y="595"/>
                </a:lnTo>
                <a:cubicBezTo>
                  <a:pt x="1892" y="603"/>
                  <a:pt x="1907" y="608"/>
                  <a:pt x="1923" y="606"/>
                </a:cubicBezTo>
                <a:cubicBezTo>
                  <a:pt x="1956" y="601"/>
                  <a:pt x="1979" y="570"/>
                  <a:pt x="1974" y="538"/>
                </a:cubicBezTo>
                <a:cubicBezTo>
                  <a:pt x="1970" y="505"/>
                  <a:pt x="1939" y="481"/>
                  <a:pt x="1906" y="486"/>
                </a:cubicBezTo>
                <a:close/>
                <a:moveTo>
                  <a:pt x="1689" y="890"/>
                </a:moveTo>
                <a:cubicBezTo>
                  <a:pt x="1679" y="905"/>
                  <a:pt x="1664" y="915"/>
                  <a:pt x="1646" y="918"/>
                </a:cubicBezTo>
                <a:cubicBezTo>
                  <a:pt x="1629" y="921"/>
                  <a:pt x="1611" y="917"/>
                  <a:pt x="1597" y="907"/>
                </a:cubicBezTo>
                <a:cubicBezTo>
                  <a:pt x="1567" y="887"/>
                  <a:pt x="1559" y="847"/>
                  <a:pt x="1578" y="817"/>
                </a:cubicBezTo>
                <a:lnTo>
                  <a:pt x="1580" y="814"/>
                </a:lnTo>
                <a:cubicBezTo>
                  <a:pt x="1590" y="800"/>
                  <a:pt x="1605" y="790"/>
                  <a:pt x="1623" y="787"/>
                </a:cubicBezTo>
                <a:cubicBezTo>
                  <a:pt x="1640" y="783"/>
                  <a:pt x="1658" y="787"/>
                  <a:pt x="1673" y="798"/>
                </a:cubicBezTo>
                <a:cubicBezTo>
                  <a:pt x="1703" y="818"/>
                  <a:pt x="1711" y="860"/>
                  <a:pt x="1689" y="890"/>
                </a:cubicBezTo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pl-PL" sz="2400"/>
          </a:p>
        </p:txBody>
      </p:sp>
      <p:sp>
        <p:nvSpPr>
          <p:cNvPr id="31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6137384" y="4349359"/>
            <a:ext cx="5232357" cy="1461156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32" name="Textplatzhalter 2"/>
          <p:cNvSpPr>
            <a:spLocks noGrp="1"/>
          </p:cNvSpPr>
          <p:nvPr>
            <p:ph type="body" sz="quarter" idx="11"/>
          </p:nvPr>
        </p:nvSpPr>
        <p:spPr>
          <a:xfrm>
            <a:off x="6137385" y="3509391"/>
            <a:ext cx="5232356" cy="750724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ts val="3333"/>
              </a:lnSpc>
              <a:buFontTx/>
              <a:buNone/>
              <a:defRPr sz="3733"/>
            </a:lvl1pPr>
          </a:lstStyle>
          <a:p>
            <a:pPr lvl="0"/>
            <a:r>
              <a:rPr lang="pl-PL" noProof="0"/>
              <a:t>Edytuj style wzorca tekstu</a:t>
            </a:r>
          </a:p>
        </p:txBody>
      </p:sp>
      <p:sp>
        <p:nvSpPr>
          <p:cNvPr id="33" name="Textplatzhalter 2"/>
          <p:cNvSpPr>
            <a:spLocks noGrp="1"/>
          </p:cNvSpPr>
          <p:nvPr>
            <p:ph type="body" sz="quarter" idx="12"/>
          </p:nvPr>
        </p:nvSpPr>
        <p:spPr>
          <a:xfrm>
            <a:off x="6137384" y="1420223"/>
            <a:ext cx="5232357" cy="1461156"/>
          </a:xfr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34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6137385" y="580255"/>
            <a:ext cx="5232356" cy="750724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ts val="3333"/>
              </a:lnSpc>
              <a:buFontTx/>
              <a:buNone/>
              <a:defRPr sz="3733"/>
            </a:lvl1pPr>
          </a:lstStyle>
          <a:p>
            <a:pPr lvl="0"/>
            <a:r>
              <a:rPr lang="pl-PL" noProof="0"/>
              <a:t>Edytuj style wzorca tekstu</a:t>
            </a:r>
          </a:p>
        </p:txBody>
      </p:sp>
      <p:sp>
        <p:nvSpPr>
          <p:cNvPr id="35" name="Textplatzhalter 2"/>
          <p:cNvSpPr>
            <a:spLocks noGrp="1"/>
          </p:cNvSpPr>
          <p:nvPr>
            <p:ph type="body" sz="quarter" idx="14"/>
          </p:nvPr>
        </p:nvSpPr>
        <p:spPr>
          <a:xfrm>
            <a:off x="408876" y="3239986"/>
            <a:ext cx="5232357" cy="1461156"/>
          </a:xfrm>
        </p:spPr>
        <p:txBody>
          <a:bodyPr lIns="0" tIns="0" rIns="0" bIns="0">
            <a:noAutofit/>
          </a:bodyPr>
          <a:lstStyle>
            <a:lvl1pPr marL="0" indent="0" algn="r">
              <a:buFontTx/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Text</a:t>
            </a:r>
          </a:p>
        </p:txBody>
      </p:sp>
      <p:sp>
        <p:nvSpPr>
          <p:cNvPr id="36" name="Textplatzhalter 2"/>
          <p:cNvSpPr>
            <a:spLocks noGrp="1"/>
          </p:cNvSpPr>
          <p:nvPr>
            <p:ph type="body" sz="quarter" idx="15"/>
          </p:nvPr>
        </p:nvSpPr>
        <p:spPr>
          <a:xfrm>
            <a:off x="408878" y="2400018"/>
            <a:ext cx="5232356" cy="750724"/>
          </a:xfrm>
        </p:spPr>
        <p:txBody>
          <a:bodyPr lIns="0" tIns="0" rIns="0" bIns="0" anchor="b">
            <a:noAutofit/>
          </a:bodyPr>
          <a:lstStyle>
            <a:lvl1pPr marL="0" indent="0" algn="r">
              <a:lnSpc>
                <a:spcPts val="3333"/>
              </a:lnSpc>
              <a:buFontTx/>
              <a:buNone/>
              <a:defRPr sz="3733"/>
            </a:lvl1pPr>
          </a:lstStyle>
          <a:p>
            <a:pPr lvl="0"/>
            <a:r>
              <a:rPr lang="pl-PL" noProof="0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496535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grey background with page count">
    <p:bg>
      <p:bgPr>
        <a:solidFill>
          <a:srgbClr val="E7E7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B713AAE2-225C-4C46-9B38-5BF5C5AE5C6A}"/>
              </a:ext>
            </a:extLst>
          </p:cNvPr>
          <p:cNvSpPr/>
          <p:nvPr userDrawn="1"/>
        </p:nvSpPr>
        <p:spPr>
          <a:xfrm>
            <a:off x="10775952" y="5050367"/>
            <a:ext cx="2178049" cy="19917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/>
          </a:p>
        </p:txBody>
      </p:sp>
      <p:sp>
        <p:nvSpPr>
          <p:cNvPr id="5" name="Titel 171"/>
          <p:cNvSpPr>
            <a:spLocks noGrp="1"/>
          </p:cNvSpPr>
          <p:nvPr>
            <p:ph type="title"/>
          </p:nvPr>
        </p:nvSpPr>
        <p:spPr>
          <a:xfrm>
            <a:off x="-6348" y="233893"/>
            <a:ext cx="8795931" cy="686007"/>
          </a:xfrm>
        </p:spPr>
        <p:txBody>
          <a:bodyPr>
            <a:normAutofit fontScale="90000"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6284348"/>
      </p:ext>
    </p:extLst>
  </p:cSld>
  <p:clrMapOvr>
    <a:masterClrMapping/>
  </p:clrMapOvr>
  <p:transition spd="slow">
    <p:push dir="u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er grey background/empty">
    <p:bg>
      <p:bgPr>
        <a:solidFill>
          <a:srgbClr val="C8D3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2">
            <a:extLst>
              <a:ext uri="{FF2B5EF4-FFF2-40B4-BE49-F238E27FC236}">
                <a16:creationId xmlns:a16="http://schemas.microsoft.com/office/drawing/2014/main" id="{D424E61B-E187-4C46-81DC-49C89B72C98C}"/>
              </a:ext>
            </a:extLst>
          </p:cNvPr>
          <p:cNvSpPr/>
          <p:nvPr userDrawn="1"/>
        </p:nvSpPr>
        <p:spPr>
          <a:xfrm>
            <a:off x="10775952" y="5050367"/>
            <a:ext cx="2178049" cy="19917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/>
          </a:p>
        </p:txBody>
      </p:sp>
      <p:sp>
        <p:nvSpPr>
          <p:cNvPr id="3" name="Rechteck 1">
            <a:extLst>
              <a:ext uri="{FF2B5EF4-FFF2-40B4-BE49-F238E27FC236}">
                <a16:creationId xmlns:a16="http://schemas.microsoft.com/office/drawing/2014/main" id="{E59C2BFC-0B45-497B-A95F-0648F14D2D4A}"/>
              </a:ext>
            </a:extLst>
          </p:cNvPr>
          <p:cNvSpPr/>
          <p:nvPr userDrawn="1"/>
        </p:nvSpPr>
        <p:spPr>
          <a:xfrm>
            <a:off x="11144251" y="6242051"/>
            <a:ext cx="609600" cy="292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/>
          </a:p>
        </p:txBody>
      </p:sp>
    </p:spTree>
    <p:extLst>
      <p:ext uri="{BB962C8B-B14F-4D97-AF65-F5344CB8AC3E}">
        <p14:creationId xmlns:p14="http://schemas.microsoft.com/office/powerpoint/2010/main" val="316418595"/>
      </p:ext>
    </p:extLst>
  </p:cSld>
  <p:clrMapOvr>
    <a:masterClrMapping/>
  </p:clrMapOvr>
  <p:transition spd="slow">
    <p:push dir="u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69B2D8-990C-09A0-DCFF-6C6D92362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D72D1E2-34F8-6CB2-D531-AEF9E3174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193EB03-C4B3-452B-829B-2A146B677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defTabSz="1023897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AC06931-D23D-49DC-B977-095EAB05802B}" type="datetime1">
              <a:rPr lang="pl-PL"/>
              <a:pPr>
                <a:defRPr/>
              </a:pPr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6DA43DD-574A-4581-841F-F90F60C7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defTabSz="1023897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1E4FA13-1820-4947-87D7-6F04A0046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/>
          <a:lstStyle>
            <a:lvl1pPr defTabSz="1023897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BC0820B-9AE1-4C92-B518-F987D6E3812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4251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5581679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75580F-144B-4352-A79E-59A92261D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0BF4000-960A-4E37-9CE5-301F231BBB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28760CC-AB33-4C84-B8F2-E8FA39214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3D7C431-8D19-4423-A029-13C73F3D5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308D972-D16D-4C24-BEDB-1C1B0067C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9797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E3544A-06A1-4CCF-B557-AA05C8112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74C2C8-CE69-49F5-9FB5-400B296493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0B5B875-0F2C-4957-B924-7ECC73847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46923E1-A13E-46DD-A71F-6B5CFEC16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A03BC67-78BB-4AB7-8D5B-FDC5A2BA7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9BBA68C-3924-418F-AE54-8570D9DA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42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D7BE47-BD15-47AF-9DCA-ED83E6378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F817932-B506-4B6A-8A44-AF93A70F0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EEAB9BE-C432-4BB9-85EF-B47EA2B8B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220E2F1-AE8A-4056-BD7B-A1E4E91950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973D4E2-361C-438F-9B57-4B6DEA791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1F6A71F-C05E-475C-BF63-A21D2E8CD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3CC44F44-B299-413E-A8C0-5F71C5BF0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B801817-F4D3-4078-8134-6DCFEA2D2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816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C3EAED-B13E-45FB-B0CB-E233C9715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EBCA539-BB99-4AE0-B933-F5CA1E21B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DA520B6-1CCA-4750-BFE4-6D0CF2569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D135A8A-A45A-43AC-A4AE-170309A33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111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35BDE4C-B15A-46B3-83CB-485B3E3D7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23C89248-6CC5-4368-9D19-ED0D8A110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1237ED3-14A1-49BD-8512-989B094D0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211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C21965-A500-4A77-A42D-AC9FE499C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3A7750-8423-4FB6-891C-C86A5134D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95BE493-C5D2-4A79-9C74-C538E6D8F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56E98F0-2425-4B4F-BA54-C6114C749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C98F878-5E6D-491F-B71D-6C37B8948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22166DB-413D-4CCF-847E-973CCCE39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0152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1523B9-90A0-48A6-BD80-BC60CD9C6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63CC596-CB5A-4680-B2C6-2EC3FD4F70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508A95D-DC17-46DE-B28C-8FB287EFD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EF336F2-9165-4607-9552-4ECA64B51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6402AF4-2993-40CB-9CFF-2392D53BE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C7A66F5-C29B-4B69-A936-D903D78B8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5127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75754B0F-8059-409B-8D37-537DECC0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A4C130C-02F5-483F-ADD4-55892AA1D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3B187BC-F5F8-45D0-8D9B-F2D279AE6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B9FB-5AE7-4267-AF46-A58398E4DD57}" type="datetimeFigureOut">
              <a:rPr lang="pl-PL" smtClean="0"/>
              <a:t>04.11.2025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AB072A0-0D7C-40F2-BFBC-418451753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A415F3C-3F77-4A8C-B431-B27CDD0E1C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1A346-973F-42F4-B23F-7C446202AD6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27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4">
            <a:extLst>
              <a:ext uri="{FF2B5EF4-FFF2-40B4-BE49-F238E27FC236}">
                <a16:creationId xmlns:a16="http://schemas.microsoft.com/office/drawing/2014/main" id="{055CFC81-8645-4699-A73D-E2B47D6EE98D}"/>
              </a:ext>
            </a:extLst>
          </p:cNvPr>
          <p:cNvSpPr>
            <a:spLocks noEditPoints="1"/>
          </p:cNvSpPr>
          <p:nvPr userDrawn="1"/>
        </p:nvSpPr>
        <p:spPr bwMode="auto">
          <a:xfrm rot="1328560">
            <a:off x="11322052" y="5350934"/>
            <a:ext cx="1289049" cy="1530351"/>
          </a:xfrm>
          <a:custGeom>
            <a:avLst/>
            <a:gdLst>
              <a:gd name="T0" fmla="*/ 755 w 1384"/>
              <a:gd name="T1" fmla="*/ 18 h 1640"/>
              <a:gd name="T2" fmla="*/ 737 w 1384"/>
              <a:gd name="T3" fmla="*/ 101 h 1640"/>
              <a:gd name="T4" fmla="*/ 787 w 1384"/>
              <a:gd name="T5" fmla="*/ 129 h 1640"/>
              <a:gd name="T6" fmla="*/ 839 w 1384"/>
              <a:gd name="T7" fmla="*/ 585 h 1640"/>
              <a:gd name="T8" fmla="*/ 789 w 1384"/>
              <a:gd name="T9" fmla="*/ 621 h 1640"/>
              <a:gd name="T10" fmla="*/ 778 w 1384"/>
              <a:gd name="T11" fmla="*/ 648 h 1640"/>
              <a:gd name="T12" fmla="*/ 800 w 1384"/>
              <a:gd name="T13" fmla="*/ 721 h 1640"/>
              <a:gd name="T14" fmla="*/ 463 w 1384"/>
              <a:gd name="T15" fmla="*/ 1105 h 1640"/>
              <a:gd name="T16" fmla="*/ 227 w 1384"/>
              <a:gd name="T17" fmla="*/ 1069 h 1640"/>
              <a:gd name="T18" fmla="*/ 45 w 1384"/>
              <a:gd name="T19" fmla="*/ 1413 h 1640"/>
              <a:gd name="T20" fmla="*/ 389 w 1384"/>
              <a:gd name="T21" fmla="*/ 1595 h 1640"/>
              <a:gd name="T22" fmla="*/ 571 w 1384"/>
              <a:gd name="T23" fmla="*/ 1251 h 1640"/>
              <a:gd name="T24" fmla="*/ 475 w 1384"/>
              <a:gd name="T25" fmla="*/ 1114 h 1640"/>
              <a:gd name="T26" fmla="*/ 811 w 1384"/>
              <a:gd name="T27" fmla="*/ 730 h 1640"/>
              <a:gd name="T28" fmla="*/ 843 w 1384"/>
              <a:gd name="T29" fmla="*/ 743 h 1640"/>
              <a:gd name="T30" fmla="*/ 927 w 1384"/>
              <a:gd name="T31" fmla="*/ 706 h 1640"/>
              <a:gd name="T32" fmla="*/ 938 w 1384"/>
              <a:gd name="T33" fmla="*/ 679 h 1640"/>
              <a:gd name="T34" fmla="*/ 939 w 1384"/>
              <a:gd name="T35" fmla="*/ 662 h 1640"/>
              <a:gd name="T36" fmla="*/ 1259 w 1384"/>
              <a:gd name="T37" fmla="*/ 583 h 1640"/>
              <a:gd name="T38" fmla="*/ 1265 w 1384"/>
              <a:gd name="T39" fmla="*/ 594 h 1640"/>
              <a:gd name="T40" fmla="*/ 1348 w 1384"/>
              <a:gd name="T41" fmla="*/ 613 h 1640"/>
              <a:gd name="T42" fmla="*/ 1367 w 1384"/>
              <a:gd name="T43" fmla="*/ 530 h 1640"/>
              <a:gd name="T44" fmla="*/ 1283 w 1384"/>
              <a:gd name="T45" fmla="*/ 511 h 1640"/>
              <a:gd name="T46" fmla="*/ 1256 w 1384"/>
              <a:gd name="T47" fmla="*/ 569 h 1640"/>
              <a:gd name="T48" fmla="*/ 937 w 1384"/>
              <a:gd name="T49" fmla="*/ 648 h 1640"/>
              <a:gd name="T50" fmla="*/ 925 w 1384"/>
              <a:gd name="T51" fmla="*/ 618 h 1640"/>
              <a:gd name="T52" fmla="*/ 873 w 1384"/>
              <a:gd name="T53" fmla="*/ 584 h 1640"/>
              <a:gd name="T54" fmla="*/ 853 w 1384"/>
              <a:gd name="T55" fmla="*/ 583 h 1640"/>
              <a:gd name="T56" fmla="*/ 801 w 1384"/>
              <a:gd name="T57" fmla="*/ 127 h 1640"/>
              <a:gd name="T58" fmla="*/ 820 w 1384"/>
              <a:gd name="T59" fmla="*/ 120 h 1640"/>
              <a:gd name="T60" fmla="*/ 838 w 1384"/>
              <a:gd name="T61" fmla="*/ 36 h 1640"/>
              <a:gd name="T62" fmla="*/ 755 w 1384"/>
              <a:gd name="T63" fmla="*/ 18 h 1640"/>
              <a:gd name="T64" fmla="*/ 913 w 1384"/>
              <a:gd name="T65" fmla="*/ 626 h 1640"/>
              <a:gd name="T66" fmla="*/ 923 w 1384"/>
              <a:gd name="T67" fmla="*/ 651 h 1640"/>
              <a:gd name="T68" fmla="*/ 923 w 1384"/>
              <a:gd name="T69" fmla="*/ 651 h 1640"/>
              <a:gd name="T70" fmla="*/ 924 w 1384"/>
              <a:gd name="T71" fmla="*/ 653 h 1640"/>
              <a:gd name="T72" fmla="*/ 923 w 1384"/>
              <a:gd name="T73" fmla="*/ 676 h 1640"/>
              <a:gd name="T74" fmla="*/ 915 w 1384"/>
              <a:gd name="T75" fmla="*/ 699 h 1640"/>
              <a:gd name="T76" fmla="*/ 845 w 1384"/>
              <a:gd name="T77" fmla="*/ 729 h 1640"/>
              <a:gd name="T78" fmla="*/ 792 w 1384"/>
              <a:gd name="T79" fmla="*/ 651 h 1640"/>
              <a:gd name="T80" fmla="*/ 801 w 1384"/>
              <a:gd name="T81" fmla="*/ 628 h 1640"/>
              <a:gd name="T82" fmla="*/ 870 w 1384"/>
              <a:gd name="T83" fmla="*/ 598 h 1640"/>
              <a:gd name="T84" fmla="*/ 913 w 1384"/>
              <a:gd name="T85" fmla="*/ 626 h 1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384" h="1640">
                <a:moveTo>
                  <a:pt x="755" y="18"/>
                </a:moveTo>
                <a:cubicBezTo>
                  <a:pt x="727" y="36"/>
                  <a:pt x="719" y="73"/>
                  <a:pt x="737" y="101"/>
                </a:cubicBezTo>
                <a:cubicBezTo>
                  <a:pt x="748" y="119"/>
                  <a:pt x="767" y="129"/>
                  <a:pt x="787" y="129"/>
                </a:cubicBezTo>
                <a:lnTo>
                  <a:pt x="839" y="585"/>
                </a:lnTo>
                <a:cubicBezTo>
                  <a:pt x="819" y="590"/>
                  <a:pt x="800" y="602"/>
                  <a:pt x="789" y="621"/>
                </a:cubicBezTo>
                <a:cubicBezTo>
                  <a:pt x="784" y="629"/>
                  <a:pt x="780" y="639"/>
                  <a:pt x="778" y="648"/>
                </a:cubicBezTo>
                <a:cubicBezTo>
                  <a:pt x="773" y="676"/>
                  <a:pt x="782" y="702"/>
                  <a:pt x="800" y="721"/>
                </a:cubicBezTo>
                <a:lnTo>
                  <a:pt x="463" y="1105"/>
                </a:lnTo>
                <a:cubicBezTo>
                  <a:pt x="396" y="1060"/>
                  <a:pt x="310" y="1044"/>
                  <a:pt x="227" y="1069"/>
                </a:cubicBezTo>
                <a:cubicBezTo>
                  <a:pt x="82" y="1114"/>
                  <a:pt x="0" y="1268"/>
                  <a:pt x="45" y="1413"/>
                </a:cubicBezTo>
                <a:cubicBezTo>
                  <a:pt x="90" y="1559"/>
                  <a:pt x="244" y="1640"/>
                  <a:pt x="389" y="1595"/>
                </a:cubicBezTo>
                <a:cubicBezTo>
                  <a:pt x="535" y="1551"/>
                  <a:pt x="616" y="1396"/>
                  <a:pt x="571" y="1251"/>
                </a:cubicBezTo>
                <a:cubicBezTo>
                  <a:pt x="554" y="1194"/>
                  <a:pt x="519" y="1147"/>
                  <a:pt x="475" y="1114"/>
                </a:cubicBezTo>
                <a:lnTo>
                  <a:pt x="811" y="730"/>
                </a:lnTo>
                <a:cubicBezTo>
                  <a:pt x="820" y="736"/>
                  <a:pt x="831" y="741"/>
                  <a:pt x="843" y="743"/>
                </a:cubicBezTo>
                <a:cubicBezTo>
                  <a:pt x="876" y="749"/>
                  <a:pt x="909" y="735"/>
                  <a:pt x="927" y="706"/>
                </a:cubicBezTo>
                <a:cubicBezTo>
                  <a:pt x="932" y="698"/>
                  <a:pt x="936" y="688"/>
                  <a:pt x="938" y="679"/>
                </a:cubicBezTo>
                <a:cubicBezTo>
                  <a:pt x="939" y="673"/>
                  <a:pt x="939" y="668"/>
                  <a:pt x="939" y="662"/>
                </a:cubicBezTo>
                <a:lnTo>
                  <a:pt x="1259" y="583"/>
                </a:lnTo>
                <a:cubicBezTo>
                  <a:pt x="1261" y="587"/>
                  <a:pt x="1263" y="591"/>
                  <a:pt x="1265" y="594"/>
                </a:cubicBezTo>
                <a:cubicBezTo>
                  <a:pt x="1283" y="622"/>
                  <a:pt x="1320" y="631"/>
                  <a:pt x="1348" y="613"/>
                </a:cubicBezTo>
                <a:cubicBezTo>
                  <a:pt x="1376" y="595"/>
                  <a:pt x="1384" y="558"/>
                  <a:pt x="1367" y="530"/>
                </a:cubicBezTo>
                <a:cubicBezTo>
                  <a:pt x="1349" y="501"/>
                  <a:pt x="1311" y="493"/>
                  <a:pt x="1283" y="511"/>
                </a:cubicBezTo>
                <a:cubicBezTo>
                  <a:pt x="1263" y="524"/>
                  <a:pt x="1253" y="547"/>
                  <a:pt x="1256" y="569"/>
                </a:cubicBezTo>
                <a:lnTo>
                  <a:pt x="937" y="648"/>
                </a:lnTo>
                <a:cubicBezTo>
                  <a:pt x="935" y="637"/>
                  <a:pt x="931" y="627"/>
                  <a:pt x="925" y="618"/>
                </a:cubicBezTo>
                <a:cubicBezTo>
                  <a:pt x="913" y="600"/>
                  <a:pt x="894" y="588"/>
                  <a:pt x="873" y="584"/>
                </a:cubicBezTo>
                <a:cubicBezTo>
                  <a:pt x="866" y="583"/>
                  <a:pt x="860" y="582"/>
                  <a:pt x="853" y="583"/>
                </a:cubicBezTo>
                <a:lnTo>
                  <a:pt x="801" y="127"/>
                </a:lnTo>
                <a:cubicBezTo>
                  <a:pt x="808" y="126"/>
                  <a:pt x="814" y="123"/>
                  <a:pt x="820" y="120"/>
                </a:cubicBezTo>
                <a:cubicBezTo>
                  <a:pt x="848" y="102"/>
                  <a:pt x="856" y="64"/>
                  <a:pt x="838" y="36"/>
                </a:cubicBezTo>
                <a:cubicBezTo>
                  <a:pt x="821" y="8"/>
                  <a:pt x="783" y="0"/>
                  <a:pt x="755" y="18"/>
                </a:cubicBezTo>
                <a:moveTo>
                  <a:pt x="913" y="626"/>
                </a:moveTo>
                <a:cubicBezTo>
                  <a:pt x="918" y="634"/>
                  <a:pt x="922" y="642"/>
                  <a:pt x="923" y="651"/>
                </a:cubicBezTo>
                <a:lnTo>
                  <a:pt x="923" y="651"/>
                </a:lnTo>
                <a:lnTo>
                  <a:pt x="924" y="653"/>
                </a:lnTo>
                <a:cubicBezTo>
                  <a:pt x="925" y="660"/>
                  <a:pt x="925" y="668"/>
                  <a:pt x="923" y="676"/>
                </a:cubicBezTo>
                <a:cubicBezTo>
                  <a:pt x="922" y="684"/>
                  <a:pt x="919" y="692"/>
                  <a:pt x="915" y="699"/>
                </a:cubicBezTo>
                <a:cubicBezTo>
                  <a:pt x="900" y="722"/>
                  <a:pt x="872" y="734"/>
                  <a:pt x="845" y="729"/>
                </a:cubicBezTo>
                <a:cubicBezTo>
                  <a:pt x="809" y="722"/>
                  <a:pt x="785" y="687"/>
                  <a:pt x="792" y="651"/>
                </a:cubicBezTo>
                <a:cubicBezTo>
                  <a:pt x="794" y="643"/>
                  <a:pt x="797" y="635"/>
                  <a:pt x="801" y="628"/>
                </a:cubicBezTo>
                <a:cubicBezTo>
                  <a:pt x="816" y="605"/>
                  <a:pt x="843" y="593"/>
                  <a:pt x="870" y="598"/>
                </a:cubicBezTo>
                <a:cubicBezTo>
                  <a:pt x="888" y="601"/>
                  <a:pt x="903" y="611"/>
                  <a:pt x="913" y="62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upright="1"/>
          <a:lstStyle/>
          <a:p>
            <a:pPr defTabSz="102389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2400">
              <a:latin typeface="+mn-lt"/>
            </a:endParaRPr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9C5FE04B-1E84-4678-B0BA-29AFFD00FD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00051" y="1297518"/>
            <a:ext cx="10752667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17590" tIns="108794" rIns="217590" bIns="1087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/>
              <a:t>Textmasterformat bearbeiten</a:t>
            </a:r>
          </a:p>
          <a:p>
            <a:pPr lvl="1"/>
            <a:r>
              <a:rPr lang="en-GB" altLang="pl-PL"/>
              <a:t>Zweite Ebene</a:t>
            </a:r>
          </a:p>
          <a:p>
            <a:pPr lvl="2"/>
            <a:r>
              <a:rPr lang="en-GB" altLang="pl-PL"/>
              <a:t>Dritte Ebene</a:t>
            </a:r>
          </a:p>
          <a:p>
            <a:pPr lvl="3"/>
            <a:r>
              <a:rPr lang="en-GB" altLang="pl-PL"/>
              <a:t>Vierte Ebene</a:t>
            </a:r>
          </a:p>
          <a:p>
            <a:pPr lvl="4"/>
            <a:r>
              <a:rPr lang="en-GB" altLang="pl-PL"/>
              <a:t>Fünfte Ebene</a:t>
            </a:r>
          </a:p>
        </p:txBody>
      </p:sp>
      <p:sp>
        <p:nvSpPr>
          <p:cNvPr id="55" name="Titelplatzhalter 3">
            <a:extLst>
              <a:ext uri="{FF2B5EF4-FFF2-40B4-BE49-F238E27FC236}">
                <a16:creationId xmlns:a16="http://schemas.microsoft.com/office/drawing/2014/main" id="{7AD7A76C-8A46-46F9-922D-6B1400446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466" y="264584"/>
            <a:ext cx="8784167" cy="624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err="1"/>
              <a:t>Titelmasterformat</a:t>
            </a:r>
            <a:endParaRPr lang="en-GB" noProof="0"/>
          </a:p>
        </p:txBody>
      </p:sp>
      <p:sp>
        <p:nvSpPr>
          <p:cNvPr id="1029" name="TextBox 27">
            <a:extLst>
              <a:ext uri="{FF2B5EF4-FFF2-40B4-BE49-F238E27FC236}">
                <a16:creationId xmlns:a16="http://schemas.microsoft.com/office/drawing/2014/main" id="{A185953C-199A-405F-8867-6F6C251CE7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09235" y="6184900"/>
            <a:ext cx="707146" cy="451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43791" tIns="121896" rIns="243791" bIns="1218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fld id="{AE10424E-7E67-48C3-A73C-753FCB4034AA}" type="slidenum">
              <a:rPr lang="en-GB" altLang="pl-PL" sz="1333">
                <a:solidFill>
                  <a:schemeClr val="bg1"/>
                </a:solidFill>
                <a:ea typeface="Raleway Light"/>
                <a:cs typeface="Raleway Light"/>
              </a:rPr>
              <a:pPr algn="ctr" eaLnBrk="1" hangingPunct="1"/>
              <a:t>‹#›</a:t>
            </a:fld>
            <a:endParaRPr lang="en-GB" altLang="pl-PL" sz="1333">
              <a:solidFill>
                <a:schemeClr val="bg1"/>
              </a:solidFill>
              <a:ea typeface="Raleway Light"/>
              <a:cs typeface="Raleway Light"/>
            </a:endParaRPr>
          </a:p>
        </p:txBody>
      </p:sp>
    </p:spTree>
    <p:extLst>
      <p:ext uri="{BB962C8B-B14F-4D97-AF65-F5344CB8AC3E}">
        <p14:creationId xmlns:p14="http://schemas.microsoft.com/office/powerpoint/2010/main" val="379920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 spd="slow">
    <p:push dir="u"/>
  </p:transition>
  <p:hf hdr="0" ftr="0" dt="0"/>
  <p:txStyles>
    <p:titleStyle>
      <a:lvl1pPr marL="287859" algn="l" defTabSz="1217054" rtl="0" fontAlgn="base">
        <a:spcBef>
          <a:spcPct val="0"/>
        </a:spcBef>
        <a:spcAft>
          <a:spcPct val="0"/>
        </a:spcAft>
        <a:defRPr sz="3733" b="1" kern="12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marL="287859" algn="l" defTabSz="1217054" rtl="0" fontAlgn="base">
        <a:spcBef>
          <a:spcPct val="0"/>
        </a:spcBef>
        <a:spcAft>
          <a:spcPct val="0"/>
        </a:spcAft>
        <a:defRPr sz="3733" b="1">
          <a:solidFill>
            <a:schemeClr val="tx1"/>
          </a:solidFill>
          <a:latin typeface="Trebuchet MS" panose="020B0603020202020204" pitchFamily="34" charset="0"/>
        </a:defRPr>
      </a:lvl2pPr>
      <a:lvl3pPr marL="287859" algn="l" defTabSz="1217054" rtl="0" fontAlgn="base">
        <a:spcBef>
          <a:spcPct val="0"/>
        </a:spcBef>
        <a:spcAft>
          <a:spcPct val="0"/>
        </a:spcAft>
        <a:defRPr sz="3733" b="1">
          <a:solidFill>
            <a:schemeClr val="tx1"/>
          </a:solidFill>
          <a:latin typeface="Trebuchet MS" panose="020B0603020202020204" pitchFamily="34" charset="0"/>
        </a:defRPr>
      </a:lvl3pPr>
      <a:lvl4pPr marL="287859" algn="l" defTabSz="1217054" rtl="0" fontAlgn="base">
        <a:spcBef>
          <a:spcPct val="0"/>
        </a:spcBef>
        <a:spcAft>
          <a:spcPct val="0"/>
        </a:spcAft>
        <a:defRPr sz="3733" b="1">
          <a:solidFill>
            <a:schemeClr val="tx1"/>
          </a:solidFill>
          <a:latin typeface="Trebuchet MS" panose="020B0603020202020204" pitchFamily="34" charset="0"/>
        </a:defRPr>
      </a:lvl4pPr>
      <a:lvl5pPr marL="287859" algn="l" defTabSz="1217054" rtl="0" fontAlgn="base">
        <a:spcBef>
          <a:spcPct val="0"/>
        </a:spcBef>
        <a:spcAft>
          <a:spcPct val="0"/>
        </a:spcAft>
        <a:defRPr sz="3733" b="1">
          <a:solidFill>
            <a:schemeClr val="tx1"/>
          </a:solidFill>
          <a:latin typeface="Trebuchet MS" panose="020B0603020202020204" pitchFamily="34" charset="0"/>
        </a:defRPr>
      </a:lvl5pPr>
      <a:lvl6pPr marL="897444" algn="l" defTabSz="1217054" rtl="0" fontAlgn="base">
        <a:spcBef>
          <a:spcPct val="0"/>
        </a:spcBef>
        <a:spcAft>
          <a:spcPct val="0"/>
        </a:spcAft>
        <a:defRPr sz="3733" b="1">
          <a:solidFill>
            <a:schemeClr val="tx1"/>
          </a:solidFill>
          <a:latin typeface="Trebuchet MS" panose="020B0603020202020204" pitchFamily="34" charset="0"/>
        </a:defRPr>
      </a:lvl6pPr>
      <a:lvl7pPr marL="1507029" algn="l" defTabSz="1217054" rtl="0" fontAlgn="base">
        <a:spcBef>
          <a:spcPct val="0"/>
        </a:spcBef>
        <a:spcAft>
          <a:spcPct val="0"/>
        </a:spcAft>
        <a:defRPr sz="3733" b="1">
          <a:solidFill>
            <a:schemeClr val="tx1"/>
          </a:solidFill>
          <a:latin typeface="Trebuchet MS" panose="020B0603020202020204" pitchFamily="34" charset="0"/>
        </a:defRPr>
      </a:lvl7pPr>
      <a:lvl8pPr marL="2116614" algn="l" defTabSz="1217054" rtl="0" fontAlgn="base">
        <a:spcBef>
          <a:spcPct val="0"/>
        </a:spcBef>
        <a:spcAft>
          <a:spcPct val="0"/>
        </a:spcAft>
        <a:defRPr sz="3733" b="1">
          <a:solidFill>
            <a:schemeClr val="tx1"/>
          </a:solidFill>
          <a:latin typeface="Trebuchet MS" panose="020B0603020202020204" pitchFamily="34" charset="0"/>
        </a:defRPr>
      </a:lvl8pPr>
      <a:lvl9pPr marL="2726199" algn="l" defTabSz="1217054" rtl="0" fontAlgn="base">
        <a:spcBef>
          <a:spcPct val="0"/>
        </a:spcBef>
        <a:spcAft>
          <a:spcPct val="0"/>
        </a:spcAft>
        <a:defRPr sz="3733" b="1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455073" indent="-455073" algn="l" defTabSz="1217054" rtl="0" fontAlgn="base">
        <a:spcBef>
          <a:spcPct val="20000"/>
        </a:spcBef>
        <a:spcAft>
          <a:spcPct val="0"/>
        </a:spcAft>
        <a:buClr>
          <a:schemeClr val="bg2"/>
        </a:buClr>
        <a:buSzPct val="80000"/>
        <a:buFont typeface="Wingdings 2" panose="05020102010507070707" pitchFamily="18" charset="2"/>
        <a:buChar char=""/>
        <a:defRPr sz="3200" kern="1200">
          <a:solidFill>
            <a:schemeClr val="bg2"/>
          </a:solidFill>
          <a:latin typeface="Trebuchet MS" pitchFamily="34" charset="0"/>
          <a:ea typeface="+mn-ea"/>
          <a:cs typeface="+mn-cs"/>
        </a:defRPr>
      </a:lvl1pPr>
      <a:lvl2pPr marL="988459" indent="-378875" algn="l" defTabSz="1217054" rtl="0" fontAlgn="base">
        <a:spcBef>
          <a:spcPct val="20000"/>
        </a:spcBef>
        <a:spcAft>
          <a:spcPct val="0"/>
        </a:spcAft>
        <a:buClr>
          <a:schemeClr val="bg2"/>
        </a:buClr>
        <a:buSzPct val="80000"/>
        <a:buFont typeface="Wingdings" panose="05000000000000000000" pitchFamily="2" charset="2"/>
        <a:buChar char=""/>
        <a:defRPr sz="2667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521846" indent="-302676" algn="l" defTabSz="1217054" rtl="0" fontAlgn="base">
        <a:spcBef>
          <a:spcPct val="20000"/>
        </a:spcBef>
        <a:spcAft>
          <a:spcPct val="0"/>
        </a:spcAft>
        <a:buClr>
          <a:schemeClr val="bg2"/>
        </a:buClr>
        <a:buSzPct val="100000"/>
        <a:buFont typeface="Trebuchet MS" panose="020B0603020202020204" pitchFamily="34" charset="0"/>
        <a:buChar char="&gt;"/>
        <a:defRPr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2131431" indent="-302676" algn="l" defTabSz="1217054" rtl="0" fontAlgn="base">
        <a:spcBef>
          <a:spcPct val="20000"/>
        </a:spcBef>
        <a:spcAft>
          <a:spcPct val="0"/>
        </a:spcAft>
        <a:buClr>
          <a:schemeClr val="bg2"/>
        </a:buClr>
        <a:buFont typeface="Trebuchet MS" panose="020B0603020202020204" pitchFamily="34" charset="0"/>
        <a:buChar char="&gt;"/>
        <a:defRPr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741015" indent="-302676" algn="l" defTabSz="1217054" rtl="0" fontAlgn="base">
        <a:spcBef>
          <a:spcPct val="20000"/>
        </a:spcBef>
        <a:spcAft>
          <a:spcPct val="0"/>
        </a:spcAft>
        <a:buClr>
          <a:schemeClr val="bg2"/>
        </a:buClr>
        <a:buFont typeface="Trebuchet MS" panose="020B0603020202020204" pitchFamily="34" charset="0"/>
        <a:buChar char="&gt;"/>
        <a:defRPr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3350806" indent="-304619" algn="l" defTabSz="1218474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0042" indent="-304619" algn="l" defTabSz="1218474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69282" indent="-304619" algn="l" defTabSz="1218474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78519" indent="-304619" algn="l" defTabSz="1218474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847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237" algn="l" defTabSz="121847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474" algn="l" defTabSz="121847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7710" algn="l" defTabSz="121847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6950" algn="l" defTabSz="121847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188" algn="l" defTabSz="121847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5425" algn="l" defTabSz="121847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4661" algn="l" defTabSz="121847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3898" algn="l" defTabSz="121847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platzhalter 1">
            <a:extLst>
              <a:ext uri="{FF2B5EF4-FFF2-40B4-BE49-F238E27FC236}">
                <a16:creationId xmlns:a16="http://schemas.microsoft.com/office/drawing/2014/main" id="{F916B201-BB6D-4585-9526-C6BECE96736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5367" y="5759452"/>
            <a:ext cx="3998384" cy="781049"/>
          </a:xfrm>
        </p:spPr>
        <p:txBody>
          <a:bodyPr/>
          <a:lstStyle/>
          <a:p>
            <a:pPr defTabSz="1217054" fontAlgn="base">
              <a:spcAft>
                <a:spcPct val="0"/>
              </a:spcAft>
            </a:pPr>
            <a:endParaRPr lang="de-AT" altLang="pl-PL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E7F98F-9F19-4DE9-99D9-B799CFF9DA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5368" y="1496484"/>
            <a:ext cx="6176433" cy="1403349"/>
          </a:xfrm>
        </p:spPr>
        <p:txBody>
          <a:bodyPr rtlCol="0">
            <a:normAutofit fontScale="32500" lnSpcReduction="20000"/>
          </a:bodyPr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sz="12266" dirty="0">
                <a:solidFill>
                  <a:schemeClr val="accent4"/>
                </a:solidFill>
              </a:rPr>
              <a:t>WEEE</a:t>
            </a:r>
            <a:r>
              <a:rPr lang="en-US" sz="12266" dirty="0">
                <a:solidFill>
                  <a:schemeClr val="accent4"/>
                </a:solidFill>
              </a:rPr>
              <a:t> Pilot Action</a:t>
            </a:r>
            <a:r>
              <a:rPr lang="pl-PL" sz="12266" dirty="0">
                <a:solidFill>
                  <a:schemeClr val="accent4"/>
                </a:solidFill>
              </a:rPr>
              <a:t>s</a:t>
            </a:r>
            <a:r>
              <a:rPr lang="en-US" sz="12266" dirty="0">
                <a:solidFill>
                  <a:schemeClr val="accent4"/>
                </a:solidFill>
              </a:rPr>
              <a:t> </a:t>
            </a:r>
            <a:r>
              <a:rPr lang="pl-PL" sz="12266" dirty="0" err="1">
                <a:solidFill>
                  <a:schemeClr val="accent4"/>
                </a:solidFill>
              </a:rPr>
              <a:t>dissemination</a:t>
            </a:r>
            <a:r>
              <a:rPr lang="en-US" sz="12266" dirty="0">
                <a:solidFill>
                  <a:schemeClr val="accent4"/>
                </a:solidFill>
              </a:rPr>
              <a:t> </a:t>
            </a:r>
            <a:r>
              <a:rPr lang="pl-PL" sz="12266" dirty="0">
                <a:solidFill>
                  <a:schemeClr val="accent4"/>
                </a:solidFill>
              </a:rPr>
              <a:t>in Gdańsk</a:t>
            </a:r>
            <a:endParaRPr lang="en-US" sz="12266" dirty="0">
              <a:solidFill>
                <a:schemeClr val="accent4"/>
              </a:solidFill>
            </a:endParaRPr>
          </a:p>
        </p:txBody>
      </p:sp>
      <p:sp>
        <p:nvSpPr>
          <p:cNvPr id="17412" name="Textplatzhalter 3">
            <a:extLst>
              <a:ext uri="{FF2B5EF4-FFF2-40B4-BE49-F238E27FC236}">
                <a16:creationId xmlns:a16="http://schemas.microsoft.com/office/drawing/2014/main" id="{857F955B-E82A-4A8A-AF72-775B683D1D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63267" y="5780618"/>
            <a:ext cx="5355167" cy="781049"/>
          </a:xfrm>
        </p:spPr>
        <p:txBody>
          <a:bodyPr/>
          <a:lstStyle/>
          <a:p>
            <a:pPr defTabSz="1217054" fontAlgn="base">
              <a:spcAft>
                <a:spcPct val="0"/>
              </a:spcAft>
            </a:pPr>
            <a:r>
              <a:rPr lang="en-GB" altLang="pl-PL" dirty="0"/>
              <a:t/>
            </a:r>
            <a:br>
              <a:rPr lang="en-GB" altLang="pl-PL" dirty="0"/>
            </a:br>
            <a:endParaRPr lang="pl-PL" altLang="pl-PL" b="1" dirty="0"/>
          </a:p>
        </p:txBody>
      </p:sp>
      <p:pic>
        <p:nvPicPr>
          <p:cNvPr id="17413" name="Picture 3" descr="A close-up of a flag&#10;&#10;Description automatically generated">
            <a:extLst>
              <a:ext uri="{FF2B5EF4-FFF2-40B4-BE49-F238E27FC236}">
                <a16:creationId xmlns:a16="http://schemas.microsoft.com/office/drawing/2014/main" id="{5E5D8CC0-A4D5-44A9-951C-F631F2F12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1" y="296334"/>
            <a:ext cx="3812116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D27CD2-D2EF-CF60-67F2-756BB0D74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50" y="234951"/>
            <a:ext cx="8796868" cy="685800"/>
          </a:xfrm>
        </p:spPr>
        <p:txBody>
          <a:bodyPr/>
          <a:lstStyle/>
          <a:p>
            <a:pPr defTabSz="1218474" fontAlgn="auto">
              <a:spcAft>
                <a:spcPts val="0"/>
              </a:spcAft>
              <a:defRPr/>
            </a:pPr>
            <a:r>
              <a:rPr lang="en-US" sz="3333" dirty="0">
                <a:solidFill>
                  <a:srgbClr val="9ACC00"/>
                </a:solidFill>
                <a:latin typeface="Trebuchet MS"/>
              </a:rPr>
              <a:t>WEEE SOCIAL </a:t>
            </a:r>
            <a:endParaRPr lang="pl-PL" dirty="0">
              <a:latin typeface="Trebuchet MS"/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B77F764-6F44-B7DF-98EC-9DD1FBDF67F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818" y="1716617"/>
            <a:ext cx="11417300" cy="3911600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sz="2133" b="1">
                <a:solidFill>
                  <a:srgbClr val="9ACC00"/>
                </a:solidFill>
                <a:latin typeface="Switzer"/>
              </a:rPr>
              <a:t>Rezultaty ilościowe:</a:t>
            </a:r>
            <a:endParaRPr lang="pl-PL"/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v"/>
              <a:defRPr/>
            </a:pPr>
            <a:r>
              <a:rPr lang="pl-PL" sz="2133">
                <a:solidFill>
                  <a:srgbClr val="111111"/>
                </a:solidFill>
                <a:latin typeface="Switzer"/>
              </a:rPr>
              <a:t>300 firm i instytucji zidentyfikowanych i skontaktowanych;</a:t>
            </a:r>
            <a:endParaRPr lang="pl-PL" sz="2133"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v"/>
              <a:defRPr/>
            </a:pPr>
            <a:r>
              <a:rPr lang="pl-PL" sz="2133">
                <a:latin typeface="Switzer"/>
              </a:rPr>
              <a:t>≥80 firm otrzyma ocenę możliwości zatrudnienia osób zagrożonych wykluczeniem lub wejścia na rynek WEEE;</a:t>
            </a: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v"/>
              <a:defRPr/>
            </a:pPr>
            <a:r>
              <a:rPr lang="pl-PL" sz="2133">
                <a:solidFill>
                  <a:srgbClr val="111111"/>
                </a:solidFill>
                <a:latin typeface="Switzer"/>
              </a:rPr>
              <a:t>50 konkretnych działań wdrożonych, promujących zatrudnienie osób z niepełnosprawnościami.</a:t>
            </a:r>
            <a:endParaRPr lang="pl-PL" sz="2133">
              <a:latin typeface="Switzer"/>
            </a:endParaRPr>
          </a:p>
          <a:p>
            <a:pPr defTabSz="1218474" fontAlgn="auto">
              <a:spcAft>
                <a:spcPts val="0"/>
              </a:spcAft>
              <a:defRPr/>
            </a:pPr>
            <a:r>
              <a:rPr lang="pl-PL" sz="2133" b="1">
                <a:solidFill>
                  <a:srgbClr val="9ACC00"/>
                </a:solidFill>
                <a:latin typeface="Switzer"/>
              </a:rPr>
              <a:t>Znaczenie projektu:</a:t>
            </a:r>
            <a:endParaRPr lang="pl-PL"/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v"/>
              <a:defRPr/>
            </a:pPr>
            <a:r>
              <a:rPr lang="pl-PL" sz="2133">
                <a:latin typeface="Switzer"/>
              </a:rPr>
              <a:t>Budowanie bardziej </a:t>
            </a:r>
            <a:r>
              <a:rPr lang="pl-PL" sz="2133" err="1">
                <a:latin typeface="Switzer"/>
              </a:rPr>
              <a:t>inkluzywnego</a:t>
            </a:r>
            <a:r>
              <a:rPr lang="pl-PL" sz="2133">
                <a:latin typeface="Switzer"/>
              </a:rPr>
              <a:t> i zrównoważonego sektora WEEE w Europie Środkowej;</a:t>
            </a: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v"/>
              <a:defRPr/>
            </a:pPr>
            <a:r>
              <a:rPr lang="pl-PL" sz="2133">
                <a:latin typeface="Switzer"/>
              </a:rPr>
              <a:t>Promocja różnorodności, odpowiedzialności społecznej i gospodarki o obiegu zamkniętym;</a:t>
            </a: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v"/>
              <a:defRPr/>
            </a:pPr>
            <a:r>
              <a:rPr lang="pl-PL" sz="2133">
                <a:latin typeface="Switzer"/>
              </a:rPr>
              <a:t>Wzmocnienie współpracy między przedsiębiorstwami społecznymi a branżą recyklingu.</a:t>
            </a:r>
          </a:p>
          <a:p>
            <a:pPr defTabSz="1218474" fontAlgn="auto"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32D0041-5C4D-C9C0-F00D-7BC1C4EAA9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818" y="1041401"/>
            <a:ext cx="9516533" cy="495300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sz="2667">
                <a:latin typeface="Switzer"/>
              </a:rPr>
              <a:t>Oczekiwane efekty i znaczenie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A8B30E-D8BD-3729-E4D6-B2CC4279A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1" y="1041400"/>
            <a:ext cx="5270500" cy="685800"/>
          </a:xfrm>
        </p:spPr>
        <p:txBody>
          <a:bodyPr>
            <a:noAutofit/>
          </a:bodyPr>
          <a:lstStyle>
            <a:defPPr>
              <a:defRPr lang="ru-RU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sk-SK" sz="2667" b="0" err="1">
                <a:solidFill>
                  <a:srgbClr val="9ACC00"/>
                </a:solidFill>
                <a:ea typeface="+mn-lt"/>
                <a:cs typeface="+mn-lt"/>
              </a:rPr>
              <a:t>krótkie</a:t>
            </a:r>
            <a:r>
              <a:rPr lang="sk-SK" sz="2667" b="0">
                <a:solidFill>
                  <a:srgbClr val="9ACC00"/>
                </a:solidFill>
                <a:ea typeface="+mn-lt"/>
                <a:cs typeface="+mn-lt"/>
              </a:rPr>
              <a:t> </a:t>
            </a:r>
            <a:r>
              <a:rPr lang="sk-SK" sz="2667" b="0" err="1">
                <a:solidFill>
                  <a:srgbClr val="9ACC00"/>
                </a:solidFill>
                <a:ea typeface="+mn-lt"/>
                <a:cs typeface="+mn-lt"/>
              </a:rPr>
              <a:t>streszczenie</a:t>
            </a:r>
            <a:endParaRPr lang="pl-PL" err="1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C423343-165F-7CFF-8E72-C3C8D7E96133}"/>
              </a:ext>
            </a:extLst>
          </p:cNvPr>
          <p:cNvSpPr txBox="1">
            <a:spLocks/>
          </p:cNvSpPr>
          <p:nvPr/>
        </p:nvSpPr>
        <p:spPr>
          <a:xfrm>
            <a:off x="3873501" y="3769784"/>
            <a:ext cx="4161367" cy="685800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ru-RU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defRPr/>
            </a:pPr>
            <a:endParaRPr lang="sk-SK" sz="1351">
              <a:solidFill>
                <a:srgbClr val="8DC23E"/>
              </a:solidFill>
              <a:latin typeface="Trebuchet MS"/>
            </a:endParaRPr>
          </a:p>
        </p:txBody>
      </p:sp>
      <p:sp>
        <p:nvSpPr>
          <p:cNvPr id="10" name="Zástupný text 3">
            <a:extLst>
              <a:ext uri="{FF2B5EF4-FFF2-40B4-BE49-F238E27FC236}">
                <a16:creationId xmlns:a16="http://schemas.microsoft.com/office/drawing/2014/main" id="{BE6EF4BB-D6C1-8942-CEC3-E3BB0BE40FDC}"/>
              </a:ext>
            </a:extLst>
          </p:cNvPr>
          <p:cNvSpPr txBox="1">
            <a:spLocks/>
          </p:cNvSpPr>
          <p:nvPr/>
        </p:nvSpPr>
        <p:spPr>
          <a:xfrm>
            <a:off x="2025651" y="1849967"/>
            <a:ext cx="9091083" cy="2347384"/>
          </a:xfrm>
          <a:prstGeom prst="rect">
            <a:avLst/>
          </a:prstGeom>
        </p:spPr>
        <p:txBody>
          <a:bodyPr lIns="0" tIns="0" rIns="0" bIns="0"/>
          <a:lstStyle>
            <a:lvl1pPr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342900" indent="-284163"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685800" indent="-227013" defTabSz="685800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0287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3716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288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2860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27432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2004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9143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k-SK" altLang="pl-PL" b="1">
                <a:solidFill>
                  <a:srgbClr val="9ACC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CELE OGÓLNE</a:t>
            </a:r>
            <a:endParaRPr lang="pl-PL" altLang="pl-PL" sz="1733">
              <a:solidFill>
                <a:srgbClr val="000000"/>
              </a:solidFill>
              <a:latin typeface="Switzer" pitchFamily="50" charset="-18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>
                <a:srgbClr val="0B5388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1733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Podnoszenie świadomości na temat recyklingu zużytego sprzętu elektrycznego i elektronicznego (WEEE) w szkołach – zabawowe zajęcia edukacyjne;</a:t>
            </a: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1733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Dzielenie się i informowanie o istniejących najlepszych praktykach w zakresie zarządzania zużytym sprzętem elektrycznym i elektronicznym (WEEE);</a:t>
            </a:r>
            <a:endParaRPr lang="sk-SK" altLang="pl-PL" sz="1733">
              <a:solidFill>
                <a:srgbClr val="000000"/>
              </a:solidFill>
              <a:latin typeface="Switzer" pitchFamily="50" charset="-18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1733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Aktywny udział (uczniowie, nauczyciele, zainteresowane strony);</a:t>
            </a:r>
            <a:endParaRPr lang="sk-SK" altLang="pl-PL" sz="1733">
              <a:solidFill>
                <a:srgbClr val="000000"/>
              </a:solidFill>
              <a:latin typeface="Switzer" pitchFamily="50" charset="-18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1733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Wzmocniona współpraca;</a:t>
            </a:r>
            <a:endParaRPr lang="sk-SK" altLang="pl-PL" sz="1733">
              <a:solidFill>
                <a:srgbClr val="000000"/>
              </a:solidFill>
              <a:latin typeface="Switzer" pitchFamily="50" charset="-18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1733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Świadomość zagrożeń i korzyści związanych z recyklingiem.</a:t>
            </a:r>
            <a:endParaRPr lang="sk-SK" altLang="pl-PL" sz="1733">
              <a:solidFill>
                <a:srgbClr val="000000"/>
              </a:solidFill>
              <a:latin typeface="Switzer" pitchFamily="50" charset="-18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333">
              <a:solidFill>
                <a:srgbClr val="8DC23E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333">
              <a:solidFill>
                <a:srgbClr val="8DC23E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</p:txBody>
      </p:sp>
      <p:pic>
        <p:nvPicPr>
          <p:cNvPr id="32773" name="Grafický objekt 6" descr="Vdýchnutie obrys">
            <a:extLst>
              <a:ext uri="{FF2B5EF4-FFF2-40B4-BE49-F238E27FC236}">
                <a16:creationId xmlns:a16="http://schemas.microsoft.com/office/drawing/2014/main" id="{7C092F89-7297-465C-B1D5-7C99838C5A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1" y="3183468"/>
            <a:ext cx="1579033" cy="1579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ástupný text 3">
            <a:extLst>
              <a:ext uri="{FF2B5EF4-FFF2-40B4-BE49-F238E27FC236}">
                <a16:creationId xmlns:a16="http://schemas.microsoft.com/office/drawing/2014/main" id="{C2A636F4-B2C3-3846-44B9-4473E160F196}"/>
              </a:ext>
            </a:extLst>
          </p:cNvPr>
          <p:cNvSpPr txBox="1">
            <a:spLocks/>
          </p:cNvSpPr>
          <p:nvPr/>
        </p:nvSpPr>
        <p:spPr>
          <a:xfrm>
            <a:off x="6756401" y="4457700"/>
            <a:ext cx="5433484" cy="1879600"/>
          </a:xfrm>
          <a:prstGeom prst="rect">
            <a:avLst/>
          </a:prstGeom>
        </p:spPr>
        <p:txBody>
          <a:bodyPr lIns="0" tIns="0" rIns="0" bIns="0"/>
          <a:lstStyle>
            <a:lvl1pPr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342900" indent="-284163"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685800" indent="-227013" defTabSz="685800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0287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3716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288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2860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27432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2004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9143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k-SK" altLang="pl-PL" b="1">
                <a:solidFill>
                  <a:srgbClr val="9ACC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OSIĄGNIĘTE WYNIKI </a:t>
            </a:r>
            <a:endParaRPr lang="pl-PL" altLang="pl-PL" b="1">
              <a:solidFill>
                <a:srgbClr val="000000"/>
              </a:solidFill>
              <a:latin typeface="Switzer" pitchFamily="50" charset="-18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>
                <a:srgbClr val="72AF2F"/>
              </a:buClr>
              <a:buSzTx/>
              <a:buFont typeface="Wingdings" panose="05000000000000000000" pitchFamily="2" charset="2"/>
              <a:buChar char="ü"/>
            </a:pPr>
            <a:r>
              <a:rPr lang="sk-SK" altLang="pl-PL" sz="1733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3 KRAJE </a:t>
            </a: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>
                <a:srgbClr val="72AF2F"/>
              </a:buClr>
              <a:buSzTx/>
              <a:buFont typeface="Wingdings" panose="05000000000000000000" pitchFamily="2" charset="2"/>
              <a:buChar char="ü"/>
            </a:pPr>
            <a:r>
              <a:rPr lang="sk-SK" altLang="pl-PL" sz="1733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1068 UCZNIÓW (DZIAŁANIA EDUKACYJNE) </a:t>
            </a: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>
                <a:srgbClr val="72AF2F"/>
              </a:buClr>
              <a:buSzTx/>
              <a:buFont typeface="Wingdings" panose="05000000000000000000" pitchFamily="2" charset="2"/>
              <a:buChar char="ü"/>
            </a:pPr>
            <a:r>
              <a:rPr lang="sk-SK" altLang="pl-PL" sz="1733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377 SZKÓŁ      </a:t>
            </a:r>
            <a:endParaRPr lang="en-IN" altLang="pl-PL" sz="1733" b="1">
              <a:solidFill>
                <a:srgbClr val="000000"/>
              </a:solidFill>
              <a:ea typeface="Roboto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>
                <a:srgbClr val="72AF2F"/>
              </a:buClr>
              <a:buSzTx/>
              <a:buFont typeface="Wingdings" panose="05000000000000000000" pitchFamily="2" charset="2"/>
              <a:buChar char="ü"/>
            </a:pPr>
            <a:r>
              <a:rPr lang="sk-SK" altLang="pl-PL" sz="1733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7 GMIN</a:t>
            </a:r>
            <a:r>
              <a:rPr lang="sk-SK" altLang="pl-PL" sz="1733">
                <a:solidFill>
                  <a:srgbClr val="72AF2F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  </a:t>
            </a:r>
            <a:r>
              <a:rPr lang="sk-SK" altLang="pl-PL" sz="1733" b="1">
                <a:solidFill>
                  <a:srgbClr val="72AF2F"/>
                </a:solidFill>
                <a:latin typeface="Switzer" pitchFamily="50" charset="-18"/>
                <a:ea typeface="Roboto"/>
                <a:cs typeface="Roboto"/>
              </a:rPr>
              <a:t> </a:t>
            </a:r>
            <a:r>
              <a:rPr lang="sk-SK" altLang="pl-PL" sz="1733" b="1">
                <a:solidFill>
                  <a:srgbClr val="72AF2F"/>
                </a:solidFill>
                <a:ea typeface="Roboto"/>
                <a:cs typeface="Roboto"/>
              </a:rPr>
              <a:t>        </a:t>
            </a:r>
            <a:endParaRPr lang="en-IN" altLang="pl-PL" sz="1733" b="1">
              <a:solidFill>
                <a:srgbClr val="72AF2F"/>
              </a:solidFill>
              <a:ea typeface="Roboto"/>
              <a:cs typeface="Roboto"/>
            </a:endParaRPr>
          </a:p>
          <a:p>
            <a:pPr defTabSz="9143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0B5388"/>
              </a:buClr>
              <a:buSzTx/>
              <a:buFont typeface="Wingdings" panose="05000000000000000000" pitchFamily="2" charset="2"/>
              <a:buChar char="ü"/>
            </a:pPr>
            <a:endParaRPr lang="en-IN" altLang="pl-PL" sz="1733" b="1">
              <a:solidFill>
                <a:srgbClr val="72AF2F"/>
              </a:solidFill>
              <a:ea typeface="Roboto"/>
              <a:cs typeface="Roboto"/>
            </a:endParaRPr>
          </a:p>
          <a:p>
            <a:pPr defTabSz="9143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8DC23E"/>
              </a:buClr>
              <a:buSzTx/>
              <a:buNone/>
            </a:pPr>
            <a:endParaRPr lang="sk-SK" altLang="pl-PL" sz="1733" b="1" i="1">
              <a:solidFill>
                <a:srgbClr val="72AF2F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333">
              <a:solidFill>
                <a:srgbClr val="72AF2F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333">
              <a:solidFill>
                <a:srgbClr val="8DC23E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</p:txBody>
      </p:sp>
      <p:pic>
        <p:nvPicPr>
          <p:cNvPr id="32775" name="Grafický objekt 11" descr="Značka palec hore obrys">
            <a:extLst>
              <a:ext uri="{FF2B5EF4-FFF2-40B4-BE49-F238E27FC236}">
                <a16:creationId xmlns:a16="http://schemas.microsoft.com/office/drawing/2014/main" id="{AF0B4E12-9F4F-40E6-89E7-148996962F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3218" y="5027085"/>
            <a:ext cx="1579033" cy="1579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9436B772-818C-638E-079C-FD0FDAB7164A}"/>
              </a:ext>
            </a:extLst>
          </p:cNvPr>
          <p:cNvSpPr txBox="1"/>
          <p:nvPr/>
        </p:nvSpPr>
        <p:spPr>
          <a:xfrm>
            <a:off x="268818" y="289985"/>
            <a:ext cx="7209367" cy="616289"/>
          </a:xfrm>
          <a:prstGeom prst="rect">
            <a:avLst/>
          </a:prstGeom>
          <a:noFill/>
        </p:spPr>
        <p:txBody>
          <a:bodyPr lIns="102392" tIns="51196" rIns="102392" bIns="51196">
            <a:spAutoFit/>
          </a:bodyPr>
          <a:lstStyle/>
          <a:p>
            <a:pPr defTabSz="1023897">
              <a:defRPr/>
            </a:pPr>
            <a:r>
              <a:rPr lang="en-US" sz="3333" b="1" cap="all" dirty="0">
                <a:solidFill>
                  <a:srgbClr val="9ACC00"/>
                </a:solidFill>
                <a:latin typeface="Trebuchet MS"/>
              </a:rPr>
              <a:t>WEEE AWARE </a:t>
            </a:r>
            <a:endParaRPr lang="pl-PL" sz="2000" dirty="0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696075-7A65-C37D-7643-6F3035F81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051" y="905933"/>
            <a:ext cx="4155016" cy="643467"/>
          </a:xfrm>
        </p:spPr>
        <p:txBody>
          <a:bodyPr>
            <a:noAutofit/>
          </a:bodyPr>
          <a:lstStyle>
            <a:defPPr>
              <a:defRPr lang="ru-RU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sk-SK" sz="2667" err="1">
                <a:solidFill>
                  <a:srgbClr val="9ACC00"/>
                </a:solidFill>
                <a:latin typeface="Switzer"/>
              </a:rPr>
              <a:t>doświadczenie</a:t>
            </a:r>
            <a:r>
              <a:rPr lang="sk-SK" sz="2667">
                <a:solidFill>
                  <a:srgbClr val="9ACC00"/>
                </a:solidFill>
                <a:latin typeface="Switzer"/>
              </a:rPr>
              <a:t> </a:t>
            </a: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5AED993A-B822-875F-F301-48E5F9A6C082}"/>
              </a:ext>
            </a:extLst>
          </p:cNvPr>
          <p:cNvSpPr txBox="1">
            <a:spLocks/>
          </p:cNvSpPr>
          <p:nvPr/>
        </p:nvSpPr>
        <p:spPr>
          <a:xfrm>
            <a:off x="3873501" y="3769784"/>
            <a:ext cx="4161367" cy="685800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ru-RU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defRPr/>
            </a:pPr>
            <a:endParaRPr lang="sk-SK" sz="1351">
              <a:solidFill>
                <a:srgbClr val="8DC23E"/>
              </a:solidFill>
              <a:latin typeface="Trebuchet MS"/>
            </a:endParaRPr>
          </a:p>
        </p:txBody>
      </p:sp>
      <p:sp>
        <p:nvSpPr>
          <p:cNvPr id="10" name="Zástupný text 3">
            <a:extLst>
              <a:ext uri="{FF2B5EF4-FFF2-40B4-BE49-F238E27FC236}">
                <a16:creationId xmlns:a16="http://schemas.microsoft.com/office/drawing/2014/main" id="{CE764FF1-30D5-82F1-0BA9-985EDD15D7EE}"/>
              </a:ext>
            </a:extLst>
          </p:cNvPr>
          <p:cNvSpPr txBox="1">
            <a:spLocks/>
          </p:cNvSpPr>
          <p:nvPr/>
        </p:nvSpPr>
        <p:spPr>
          <a:xfrm>
            <a:off x="2171701" y="1718733"/>
            <a:ext cx="9489017" cy="4438651"/>
          </a:xfrm>
          <a:prstGeom prst="rect">
            <a:avLst/>
          </a:prstGeom>
        </p:spPr>
        <p:txBody>
          <a:bodyPr lIns="0" tIns="0" rIns="0" bIns="0"/>
          <a:lstStyle>
            <a:lvl1pPr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342900" indent="-284163"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685800" indent="-227013" defTabSz="685800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0287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3716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288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2860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27432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2004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9143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0B5388"/>
              </a:buClr>
              <a:buSzTx/>
              <a:buNone/>
            </a:pPr>
            <a:r>
              <a:rPr lang="sk-SK" altLang="pl-PL" sz="2133" b="1">
                <a:solidFill>
                  <a:srgbClr val="72AF2F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CO WIEMY DZISIAJ?</a:t>
            </a:r>
          </a:p>
          <a:p>
            <a:pPr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B5388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2133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UCZNIOWIE MIELI MNIEJ INFORMACJI I WIEDZY NA TEMAT ODPADÓW ELEKTRONICZNYCH.</a:t>
            </a:r>
            <a:endParaRPr lang="en-US" altLang="pl-PL" sz="1733">
              <a:solidFill>
                <a:srgbClr val="000000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2133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TEMAT RECYKLINGU ODPADÓW NIE JEST CZĘŚCIĄ PROGRAMU NAUCZANIA.</a:t>
            </a:r>
            <a:endParaRPr lang="sk-SK" altLang="pl-PL" sz="1733">
              <a:solidFill>
                <a:srgbClr val="000000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2133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NAUCZYCIELE NIE WIEDZIELI, GDZIE I JAK WŁĄCZYĆ TEMAT ODPADÓW ELEKTRONICZNYCH DO PROCESU EDUKACYJNEGO.</a:t>
            </a:r>
            <a:endParaRPr lang="en-US" altLang="pl-PL" sz="1733">
              <a:solidFill>
                <a:srgbClr val="000000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2133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NAJSKUTECZNIEJSZE BYŁY DZIAŁANIA PRAKTYCZNE (ZBIÓRKA ODPADÓW ELEKTRONICZNYCH/KONKURS MIĘDZY SZKOŁAMI; RECYKLING – PRODUKCJA NOWYCH PRZEDMIOTÓW, DYSKUSJE I WARSZTATY). </a:t>
            </a:r>
            <a:endParaRPr lang="en-US" altLang="pl-PL" sz="1733">
              <a:solidFill>
                <a:srgbClr val="000000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333">
              <a:solidFill>
                <a:srgbClr val="8DC23E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333">
              <a:solidFill>
                <a:srgbClr val="8DC23E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</p:txBody>
      </p:sp>
      <p:pic>
        <p:nvPicPr>
          <p:cNvPr id="36869" name="Grafický objekt 3" descr="Stmavenie (menšie slnko) obrys">
            <a:extLst>
              <a:ext uri="{FF2B5EF4-FFF2-40B4-BE49-F238E27FC236}">
                <a16:creationId xmlns:a16="http://schemas.microsoft.com/office/drawing/2014/main" id="{69972D66-B1EF-4A3F-8C2B-343AA3D5D6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" y="3860800"/>
            <a:ext cx="2067984" cy="2065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403C9C48-A163-45C9-ACB0-E134D6D5A395}"/>
              </a:ext>
            </a:extLst>
          </p:cNvPr>
          <p:cNvSpPr txBox="1"/>
          <p:nvPr/>
        </p:nvSpPr>
        <p:spPr>
          <a:xfrm>
            <a:off x="268818" y="289985"/>
            <a:ext cx="7209367" cy="616289"/>
          </a:xfrm>
          <a:prstGeom prst="rect">
            <a:avLst/>
          </a:prstGeom>
          <a:noFill/>
        </p:spPr>
        <p:txBody>
          <a:bodyPr lIns="102392" tIns="51196" rIns="102392" bIns="51196">
            <a:spAutoFit/>
          </a:bodyPr>
          <a:lstStyle/>
          <a:p>
            <a:pPr defTabSz="1023897">
              <a:defRPr/>
            </a:pPr>
            <a:r>
              <a:rPr lang="en-US" sz="3333" b="1" cap="all" dirty="0">
                <a:solidFill>
                  <a:srgbClr val="9ACC00"/>
                </a:solidFill>
                <a:latin typeface="Trebuchet MS"/>
              </a:rPr>
              <a:t>WEEE AWARE </a:t>
            </a:r>
            <a:endParaRPr lang="pl-PL" sz="2000" dirty="0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24918A-D5BE-62A4-C13F-E44AB849C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051" y="956733"/>
            <a:ext cx="5935133" cy="645584"/>
          </a:xfrm>
        </p:spPr>
        <p:txBody>
          <a:bodyPr>
            <a:noAutofit/>
          </a:bodyPr>
          <a:lstStyle>
            <a:defPPr>
              <a:defRPr lang="ru-RU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sk-SK" sz="2667">
                <a:solidFill>
                  <a:srgbClr val="9ACC00"/>
                </a:solidFill>
                <a:latin typeface="Switzer"/>
              </a:rPr>
              <a:t>CO MOŻEMY POPRAWIĆ</a:t>
            </a:r>
            <a:endParaRPr lang="sk-SK" sz="4800">
              <a:solidFill>
                <a:srgbClr val="72AF2F"/>
              </a:solidFill>
            </a:endParaRP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851E8129-CFE3-109F-BF11-1A31094E4883}"/>
              </a:ext>
            </a:extLst>
          </p:cNvPr>
          <p:cNvSpPr txBox="1">
            <a:spLocks/>
          </p:cNvSpPr>
          <p:nvPr/>
        </p:nvSpPr>
        <p:spPr>
          <a:xfrm>
            <a:off x="3873501" y="3769784"/>
            <a:ext cx="4161367" cy="685800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ru-RU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defRPr/>
            </a:pPr>
            <a:endParaRPr lang="sk-SK" sz="1351">
              <a:solidFill>
                <a:srgbClr val="8DC23E"/>
              </a:solidFill>
              <a:latin typeface="Trebuchet MS"/>
            </a:endParaRPr>
          </a:p>
        </p:txBody>
      </p:sp>
      <p:sp>
        <p:nvSpPr>
          <p:cNvPr id="10" name="Zástupný text 3">
            <a:extLst>
              <a:ext uri="{FF2B5EF4-FFF2-40B4-BE49-F238E27FC236}">
                <a16:creationId xmlns:a16="http://schemas.microsoft.com/office/drawing/2014/main" id="{E164358C-F03E-4AA0-032D-8AB65B832809}"/>
              </a:ext>
            </a:extLst>
          </p:cNvPr>
          <p:cNvSpPr txBox="1">
            <a:spLocks/>
          </p:cNvSpPr>
          <p:nvPr/>
        </p:nvSpPr>
        <p:spPr>
          <a:xfrm>
            <a:off x="2182284" y="1856317"/>
            <a:ext cx="9489016" cy="4216400"/>
          </a:xfrm>
          <a:prstGeom prst="rect">
            <a:avLst/>
          </a:prstGeom>
        </p:spPr>
        <p:txBody>
          <a:bodyPr lIns="0" tIns="0" rIns="0" bIns="0"/>
          <a:lstStyle>
            <a:lvl1pPr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342900" indent="-284163"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685800" indent="-227013" defTabSz="685800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0287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3716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288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2860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27432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2004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914377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>
                <a:srgbClr val="0B5388"/>
              </a:buClr>
              <a:buSzTx/>
              <a:buNone/>
            </a:pPr>
            <a:r>
              <a:rPr lang="sk-SK" altLang="pl-PL" b="1">
                <a:solidFill>
                  <a:srgbClr val="9ACC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CO WIEMY DZISIAJ?</a:t>
            </a:r>
          </a:p>
          <a:p>
            <a:pPr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B5388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1733">
                <a:solidFill>
                  <a:srgbClr val="9ACC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ZAPEWNIENIE GOTOWYCH DO UŻYCIA MATERIAŁÓW</a:t>
            </a:r>
            <a:r>
              <a:rPr lang="en-US" altLang="pl-PL" sz="1733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 (ARKUSZE ROBOCZE, ZESTAWY NARZĘDZI, PREZENTACJE)</a:t>
            </a:r>
          </a:p>
          <a:p>
            <a:pPr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1733">
                <a:solidFill>
                  <a:srgbClr val="9ACC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SZKOLENIE NAUCZYCIELI W ZAKRESIE METOD NAUCZANIA O ODPADACH ELEKTRONICZNYCH</a:t>
            </a:r>
            <a:endParaRPr lang="sk-SK" altLang="pl-PL" sz="1733">
              <a:solidFill>
                <a:srgbClr val="9ACC00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1733">
                <a:solidFill>
                  <a:srgbClr val="9ACC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WŁĄCZENIE WIĘKSZEJ LICZBY PRAKTYCZNYCH DOŚWIADCZEŃ</a:t>
            </a:r>
            <a:r>
              <a:rPr lang="en-US" altLang="pl-PL" sz="1733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 (WIZYTY W TERENIE, POKAZY, PRELEGENCI ZEWNĘTRZNI)</a:t>
            </a:r>
            <a:endParaRPr lang="sk-SK" altLang="pl-PL" sz="1733">
              <a:solidFill>
                <a:srgbClr val="000000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0A5389"/>
              </a:buClr>
              <a:buSzTx/>
              <a:buFont typeface="Wingdings" panose="05000000000000000000" pitchFamily="2" charset="2"/>
              <a:buChar char="ü"/>
            </a:pPr>
            <a:r>
              <a:rPr lang="en-US" altLang="pl-PL" sz="1733">
                <a:solidFill>
                  <a:srgbClr val="9ACC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WZMOCNIENIE ZAANGAŻOWANIA SPOŁECZNOŚCI</a:t>
            </a:r>
            <a:r>
              <a:rPr lang="en-US" altLang="pl-PL" sz="1733">
                <a:solidFill>
                  <a:srgbClr val="000000"/>
                </a:solidFill>
                <a:ea typeface="Trebuchet MS" panose="020B0603020202020204" pitchFamily="34" charset="0"/>
                <a:cs typeface="Trebuchet MS" panose="020B0603020202020204" pitchFamily="34" charset="0"/>
              </a:rPr>
              <a:t> (IMPREZY TYPU „ELEKTRO-SWAP”, KAWIARNIE NAPRAWCZE, SZKOLNE KAMPANIE ZBIÓRKI ODPADÓW)</a:t>
            </a:r>
            <a:endParaRPr lang="sk-SK" altLang="pl-PL" sz="1733">
              <a:solidFill>
                <a:srgbClr val="000000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333">
              <a:solidFill>
                <a:srgbClr val="8DC23E"/>
              </a:solidFill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333">
              <a:solidFill>
                <a:srgbClr val="8DC23E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  <a:p>
            <a:pPr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200" b="1">
              <a:solidFill>
                <a:srgbClr val="000000"/>
              </a:solidFill>
            </a:endParaRPr>
          </a:p>
        </p:txBody>
      </p:sp>
      <p:pic>
        <p:nvPicPr>
          <p:cNvPr id="40965" name="Grafický objekt 5" descr="Žiarovka a ozubené koleso obrys">
            <a:extLst>
              <a:ext uri="{FF2B5EF4-FFF2-40B4-BE49-F238E27FC236}">
                <a16:creationId xmlns:a16="http://schemas.microsoft.com/office/drawing/2014/main" id="{8E1D61EC-7B3D-466F-ADB1-144A44967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84" y="4436533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9498FAD9-89B8-A228-E863-1C8E5E19BC90}"/>
              </a:ext>
            </a:extLst>
          </p:cNvPr>
          <p:cNvSpPr txBox="1"/>
          <p:nvPr/>
        </p:nvSpPr>
        <p:spPr>
          <a:xfrm>
            <a:off x="268818" y="289985"/>
            <a:ext cx="7209367" cy="616289"/>
          </a:xfrm>
          <a:prstGeom prst="rect">
            <a:avLst/>
          </a:prstGeom>
          <a:noFill/>
        </p:spPr>
        <p:txBody>
          <a:bodyPr lIns="102392" tIns="51196" rIns="102392" bIns="51196">
            <a:spAutoFit/>
          </a:bodyPr>
          <a:lstStyle/>
          <a:p>
            <a:pPr defTabSz="1023897">
              <a:defRPr/>
            </a:pPr>
            <a:r>
              <a:rPr lang="en-US" sz="3333" b="1" cap="all" dirty="0">
                <a:solidFill>
                  <a:srgbClr val="9ACC00"/>
                </a:solidFill>
                <a:latin typeface="Trebuchet MS"/>
              </a:rPr>
              <a:t>WEEE AWARE </a:t>
            </a:r>
            <a:endParaRPr lang="pl-PL" sz="2000" dirty="0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34547A-32B4-D742-AC32-4363DFF3F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584" y="901700"/>
            <a:ext cx="9489016" cy="770467"/>
          </a:xfrm>
        </p:spPr>
        <p:txBody>
          <a:bodyPr>
            <a:noAutofit/>
          </a:bodyPr>
          <a:lstStyle>
            <a:defPPr>
              <a:defRPr lang="ru-RU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sk-SK" sz="320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sk-SK" sz="3200">
                <a:solidFill>
                  <a:schemeClr val="accent4">
                    <a:lumMod val="75000"/>
                  </a:schemeClr>
                </a:solidFill>
              </a:rPr>
            </a:br>
            <a:r>
              <a:rPr lang="sk-SK" sz="320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sk-SK" sz="3200">
                <a:solidFill>
                  <a:schemeClr val="accent4">
                    <a:lumMod val="75000"/>
                  </a:schemeClr>
                </a:solidFill>
              </a:rPr>
            </a:br>
            <a:r>
              <a:rPr lang="sk-SK" sz="2667" err="1">
                <a:solidFill>
                  <a:srgbClr val="9ACC00"/>
                </a:solidFill>
                <a:latin typeface="Switzer"/>
              </a:rPr>
              <a:t>Definicja</a:t>
            </a:r>
            <a:r>
              <a:rPr lang="sk-SK" sz="2667">
                <a:solidFill>
                  <a:srgbClr val="9ACC00"/>
                </a:solidFill>
                <a:latin typeface="Switzer"/>
              </a:rPr>
              <a:t> </a:t>
            </a:r>
            <a:r>
              <a:rPr lang="sk-SK" sz="2667" err="1">
                <a:solidFill>
                  <a:srgbClr val="9ACC00"/>
                </a:solidFill>
                <a:latin typeface="Switzer"/>
              </a:rPr>
              <a:t>potencjalnego</a:t>
            </a:r>
            <a:r>
              <a:rPr lang="sk-SK" sz="2667">
                <a:solidFill>
                  <a:srgbClr val="9ACC00"/>
                </a:solidFill>
                <a:latin typeface="Switzer"/>
              </a:rPr>
              <a:t> </a:t>
            </a:r>
            <a:r>
              <a:rPr lang="sk-SK" sz="2667" err="1">
                <a:solidFill>
                  <a:srgbClr val="9ACC00"/>
                </a:solidFill>
                <a:latin typeface="Switzer"/>
              </a:rPr>
              <a:t>rozwiązania</a:t>
            </a:r>
            <a:r>
              <a:rPr lang="sk-SK" sz="2667">
                <a:solidFill>
                  <a:srgbClr val="9ACC00"/>
                </a:solidFill>
                <a:latin typeface="Switzer"/>
              </a:rPr>
              <a:t> na </a:t>
            </a:r>
            <a:r>
              <a:rPr lang="sk-SK" sz="2667" err="1">
                <a:solidFill>
                  <a:srgbClr val="9ACC00"/>
                </a:solidFill>
                <a:latin typeface="Switzer"/>
              </a:rPr>
              <a:t>dużą</a:t>
            </a:r>
            <a:r>
              <a:rPr lang="sk-SK" sz="2667">
                <a:solidFill>
                  <a:srgbClr val="9ACC00"/>
                </a:solidFill>
                <a:latin typeface="Switzer"/>
              </a:rPr>
              <a:t> </a:t>
            </a:r>
            <a:r>
              <a:rPr lang="sk-SK" sz="2667" err="1">
                <a:solidFill>
                  <a:srgbClr val="9ACC00"/>
                </a:solidFill>
                <a:latin typeface="Switzer"/>
              </a:rPr>
              <a:t>skalę</a:t>
            </a:r>
            <a:r>
              <a:rPr lang="sk-SK" sz="2667">
                <a:solidFill>
                  <a:srgbClr val="9ACC00"/>
                </a:solidFill>
                <a:latin typeface="Switzer"/>
              </a:rPr>
              <a:t> do </a:t>
            </a:r>
            <a:r>
              <a:rPr lang="sk-SK" sz="2667" err="1">
                <a:solidFill>
                  <a:srgbClr val="9ACC00"/>
                </a:solidFill>
                <a:latin typeface="Switzer"/>
              </a:rPr>
              <a:t>zastosowania</a:t>
            </a:r>
            <a:r>
              <a:rPr lang="sk-SK" sz="2667">
                <a:solidFill>
                  <a:srgbClr val="9ACC00"/>
                </a:solidFill>
                <a:latin typeface="Switzer"/>
              </a:rPr>
              <a:t> </a:t>
            </a:r>
            <a:r>
              <a:rPr lang="sk-SK" sz="2667" err="1">
                <a:solidFill>
                  <a:srgbClr val="9ACC00"/>
                </a:solidFill>
                <a:latin typeface="Switzer"/>
              </a:rPr>
              <a:t>transgranicznego</a:t>
            </a:r>
            <a:r>
              <a:rPr lang="sk-SK" sz="2667">
                <a:solidFill>
                  <a:srgbClr val="9ACC00"/>
                </a:solidFill>
                <a:latin typeface="Switzer"/>
              </a:rPr>
              <a:t/>
            </a:r>
            <a:br>
              <a:rPr lang="sk-SK" sz="2667">
                <a:solidFill>
                  <a:srgbClr val="9ACC00"/>
                </a:solidFill>
                <a:latin typeface="Switzer"/>
              </a:rPr>
            </a:br>
            <a:r>
              <a:rPr lang="en-US" sz="2667">
                <a:solidFill>
                  <a:srgbClr val="9ACC00"/>
                </a:solidFill>
                <a:latin typeface="Switzer"/>
              </a:rPr>
              <a:t/>
            </a:r>
            <a:br>
              <a:rPr lang="en-US" sz="2667">
                <a:solidFill>
                  <a:srgbClr val="9ACC00"/>
                </a:solidFill>
                <a:latin typeface="Switzer"/>
              </a:rPr>
            </a:br>
            <a:endParaRPr lang="sk-SK" sz="2667">
              <a:solidFill>
                <a:srgbClr val="9ACC00"/>
              </a:solidFill>
              <a:latin typeface="Switzer"/>
            </a:endParaRP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4E2602F4-6724-4923-E1D1-3BD364B73322}"/>
              </a:ext>
            </a:extLst>
          </p:cNvPr>
          <p:cNvSpPr txBox="1">
            <a:spLocks/>
          </p:cNvSpPr>
          <p:nvPr/>
        </p:nvSpPr>
        <p:spPr>
          <a:xfrm>
            <a:off x="3907367" y="3750733"/>
            <a:ext cx="4159251" cy="685800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ru-RU"/>
            </a:defPPr>
            <a:lvl1pPr marL="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7">
              <a:defRPr/>
            </a:pPr>
            <a:endParaRPr lang="sk-SK" sz="1351">
              <a:solidFill>
                <a:srgbClr val="8DC23E"/>
              </a:solidFill>
              <a:latin typeface="Trebuchet MS"/>
            </a:endParaRPr>
          </a:p>
        </p:txBody>
      </p:sp>
      <p:sp>
        <p:nvSpPr>
          <p:cNvPr id="10" name="Zástupný text 3">
            <a:extLst>
              <a:ext uri="{FF2B5EF4-FFF2-40B4-BE49-F238E27FC236}">
                <a16:creationId xmlns:a16="http://schemas.microsoft.com/office/drawing/2014/main" id="{802D506C-7F05-9457-AAFA-7C83984CEA30}"/>
              </a:ext>
            </a:extLst>
          </p:cNvPr>
          <p:cNvSpPr txBox="1">
            <a:spLocks/>
          </p:cNvSpPr>
          <p:nvPr/>
        </p:nvSpPr>
        <p:spPr>
          <a:xfrm>
            <a:off x="1651001" y="1921933"/>
            <a:ext cx="9486900" cy="4783667"/>
          </a:xfrm>
          <a:prstGeom prst="rect">
            <a:avLst/>
          </a:prstGeom>
        </p:spPr>
        <p:txBody>
          <a:bodyPr lIns="0" tIns="0" rIns="0" bIns="0"/>
          <a:lstStyle>
            <a:lvl1pPr marL="285750" indent="-285750"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342900" indent="-284163" defTabSz="685800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685800" indent="-227013" defTabSz="685800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0287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1371600" indent="-227013" defTabSz="685800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18288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2860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27432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200400" indent="-227013" defTabSz="68580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marL="380990" indent="-380990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sk-SK" altLang="pl-PL" sz="1467">
                <a:solidFill>
                  <a:srgbClr val="9ACC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PODEJŚCIE MODUŁOWE:</a:t>
            </a:r>
            <a:r>
              <a:rPr lang="sk-SK" altLang="pl-PL" sz="14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 moduł edukacyjny dla szkół (możliwy do dostosowania do lokalnych programów nauczania), moduł świadomości społecznej obejmujący zaangażowanie lokalnych mediów i mediów społecznościowych, moduł instytucjonalny skierowany do samorządów lokalnych i komisji miejskich.</a:t>
            </a:r>
            <a:endParaRPr lang="pl-PL" altLang="pl-PL" sz="1467">
              <a:solidFill>
                <a:srgbClr val="000000"/>
              </a:solidFill>
            </a:endParaRPr>
          </a:p>
          <a:p>
            <a:pPr marL="380990" indent="-380990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sk-SK" altLang="pl-PL" sz="1467">
                <a:solidFill>
                  <a:srgbClr val="9ACC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MODEL PARTNERSTWA:</a:t>
            </a:r>
            <a:r>
              <a:rPr lang="sk-SK" altLang="pl-PL" sz="14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 Utworzenie lokalnych konsorcjów obejmujących szkoły, organizacje pozarządowe, gminy i partnerów zajmujących się recyklingiem, zaangażowanie krajowych interesariuszy (ministerstw, agencji środowiskowych) w celu zapewnienia długoterminowej stabilności.</a:t>
            </a:r>
          </a:p>
          <a:p>
            <a:pPr marL="380990" indent="-380990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sk-SK" altLang="pl-PL" sz="1467">
                <a:solidFill>
                  <a:srgbClr val="9ACC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NARZĘDZIA CYFROWE:</a:t>
            </a:r>
            <a:r>
              <a:rPr lang="sk-SK" altLang="pl-PL" sz="14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 Wykorzystanie platform takich jak EduPage (lub równoważnych) do komunikacji i śledzenia postępów, opracowanie wspólnych zasobów internetowych dla nauczycieli i lokalnych interesariuszy.</a:t>
            </a:r>
          </a:p>
          <a:p>
            <a:pPr marL="380990" indent="-380990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sk-SK" altLang="pl-PL" sz="1467">
                <a:solidFill>
                  <a:srgbClr val="9ACC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MONITOROWANIE I POMIAR WPŁYWU:</a:t>
            </a:r>
            <a:r>
              <a:rPr lang="sk-SK" altLang="pl-PL" sz="14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 Ujednolicona metodologia gromadzenia danych (ilość odpadów elektronicznych, wskaźniki zaangażowania, informacje zwrotne), ocena porównawcza w uczestniczących krajach.</a:t>
            </a:r>
          </a:p>
          <a:p>
            <a:pPr marL="380990" indent="-380990" defTabSz="914377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sk-SK" altLang="pl-PL" sz="1467">
                <a:solidFill>
                  <a:srgbClr val="9ACC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SKALOWALNOŚĆ I MOŻLIWOŚCI DOSTOSOWANIA:</a:t>
            </a:r>
            <a:r>
              <a:rPr lang="sk-SK" altLang="pl-PL" sz="14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 Szablony i zestawy narzędzi przetłumaczone i dostosowane do warunków krajowych, możliwość włączenia większej liczby krajów i miast w przyszłych fazach.</a:t>
            </a:r>
            <a:endParaRPr lang="sk-SK" altLang="pl-PL" sz="1467">
              <a:solidFill>
                <a:srgbClr val="000000"/>
              </a:solidFill>
              <a:latin typeface="Switzer" pitchFamily="50" charset="-18"/>
            </a:endParaRPr>
          </a:p>
          <a:p>
            <a:pPr marL="380990" indent="-380990" defTabSz="914377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k-SK" altLang="pl-PL" sz="1467">
              <a:solidFill>
                <a:srgbClr val="000000"/>
              </a:solidFill>
              <a:latin typeface="Switzer" pitchFamily="50" charset="-18"/>
            </a:endParaRPr>
          </a:p>
        </p:txBody>
      </p:sp>
      <p:pic>
        <p:nvPicPr>
          <p:cNvPr id="45061" name="Grafický objekt 5" descr="Žiarovka a ozubené koleso obrys">
            <a:extLst>
              <a:ext uri="{FF2B5EF4-FFF2-40B4-BE49-F238E27FC236}">
                <a16:creationId xmlns:a16="http://schemas.microsoft.com/office/drawing/2014/main" id="{1D506F47-97FC-4413-BAE1-D30D680840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17" y="4436533"/>
            <a:ext cx="1828801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15539350-99AC-C995-F4F8-75D5CCB2C466}"/>
              </a:ext>
            </a:extLst>
          </p:cNvPr>
          <p:cNvSpPr txBox="1"/>
          <p:nvPr/>
        </p:nvSpPr>
        <p:spPr>
          <a:xfrm>
            <a:off x="268818" y="289985"/>
            <a:ext cx="7209367" cy="616289"/>
          </a:xfrm>
          <a:prstGeom prst="rect">
            <a:avLst/>
          </a:prstGeom>
          <a:noFill/>
        </p:spPr>
        <p:txBody>
          <a:bodyPr lIns="102392" tIns="51196" rIns="102392" bIns="51196">
            <a:spAutoFit/>
          </a:bodyPr>
          <a:lstStyle/>
          <a:p>
            <a:pPr defTabSz="1023897">
              <a:defRPr/>
            </a:pPr>
            <a:r>
              <a:rPr lang="en-US" sz="3333" b="1" cap="all" dirty="0">
                <a:solidFill>
                  <a:srgbClr val="9ACC00"/>
                </a:solidFill>
                <a:latin typeface="Trebuchet MS"/>
              </a:rPr>
              <a:t>WEEE AWARE </a:t>
            </a:r>
            <a:endParaRPr lang="pl-PL" sz="2000" dirty="0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3">
            <a:extLst>
              <a:ext uri="{FF2B5EF4-FFF2-40B4-BE49-F238E27FC236}">
                <a16:creationId xmlns:a16="http://schemas.microsoft.com/office/drawing/2014/main" id="{8F8476C8-18F4-B98B-265A-330F8B7075A0}"/>
              </a:ext>
            </a:extLst>
          </p:cNvPr>
          <p:cNvSpPr txBox="1">
            <a:spLocks/>
          </p:cNvSpPr>
          <p:nvPr/>
        </p:nvSpPr>
        <p:spPr>
          <a:xfrm>
            <a:off x="1223433" y="150284"/>
            <a:ext cx="9332384" cy="68580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>
            <a:lvl1pPr marL="216000" algn="ctr" defTabSz="913878" rtl="0" eaLnBrk="1" latinLnBrk="0" hangingPunct="1">
              <a:spcBef>
                <a:spcPct val="0"/>
              </a:spcBef>
              <a:buNone/>
              <a:defRPr sz="2800" b="1" kern="1200" cap="all" normalizeH="0" baseline="0">
                <a:solidFill>
                  <a:schemeClr val="bg2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pPr marL="287859" defTabSz="1218474">
              <a:defRPr/>
            </a:pPr>
            <a:r>
              <a:rPr lang="en-GB" sz="3333" dirty="0">
                <a:solidFill>
                  <a:srgbClr val="9ACA3C"/>
                </a:solidFill>
                <a:latin typeface="Switzer"/>
              </a:rPr>
              <a:t>OŚ CZASU </a:t>
            </a:r>
            <a:endParaRPr lang="en-US" sz="3333" dirty="0">
              <a:solidFill>
                <a:srgbClr val="9ACA3C"/>
              </a:solidFill>
              <a:latin typeface="Switzer"/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681B7D-22C3-44CE-8CC2-0F3F2BBD1D29}"/>
              </a:ext>
            </a:extLst>
          </p:cNvPr>
          <p:cNvSpPr txBox="1">
            <a:spLocks/>
          </p:cNvSpPr>
          <p:nvPr/>
        </p:nvSpPr>
        <p:spPr bwMode="auto">
          <a:xfrm>
            <a:off x="6138333" y="5200651"/>
            <a:ext cx="523240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741363" indent="-284163"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1413" indent="-227013" defTabSz="912813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5986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58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30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02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74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46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217054" fontAlgn="base">
              <a:spcAft>
                <a:spcPct val="0"/>
              </a:spcAft>
              <a:buClr>
                <a:srgbClr val="708792"/>
              </a:buClr>
              <a:buNone/>
            </a:pPr>
            <a:r>
              <a:rPr lang="pl-PL" altLang="pl-PL">
                <a:solidFill>
                  <a:srgbClr val="000000"/>
                </a:solidFill>
                <a:latin typeface="Switzer" pitchFamily="50" charset="-18"/>
              </a:rPr>
              <a:t>Wybór firmy, która przeprowadzi kampanię edukacyjną w szkole, połączoną ze zbiórką baterii lub drobnych odpadów elektronicznych.</a:t>
            </a:r>
          </a:p>
          <a:p>
            <a:pPr defTabSz="1217054" fontAlgn="base">
              <a:spcAft>
                <a:spcPct val="0"/>
              </a:spcAft>
              <a:buClr>
                <a:srgbClr val="708792"/>
              </a:buClr>
              <a:buNone/>
            </a:pPr>
            <a:endParaRPr lang="en-GB" altLang="pl-PL">
              <a:solidFill>
                <a:srgbClr val="000000"/>
              </a:solidFill>
            </a:endParaRPr>
          </a:p>
        </p:txBody>
      </p:sp>
      <p:sp>
        <p:nvSpPr>
          <p:cNvPr id="4" name="Textplatzhalter 2">
            <a:extLst>
              <a:ext uri="{FF2B5EF4-FFF2-40B4-BE49-F238E27FC236}">
                <a16:creationId xmlns:a16="http://schemas.microsoft.com/office/drawing/2014/main" id="{AEBF0206-6B31-4B71-8844-75E9F92C1963}"/>
              </a:ext>
            </a:extLst>
          </p:cNvPr>
          <p:cNvSpPr txBox="1">
            <a:spLocks/>
          </p:cNvSpPr>
          <p:nvPr/>
        </p:nvSpPr>
        <p:spPr bwMode="auto">
          <a:xfrm>
            <a:off x="6106584" y="4538134"/>
            <a:ext cx="4207933" cy="65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741363" indent="-284163"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1413" indent="-227013" defTabSz="912813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5986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58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30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02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74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46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217054" fontAlgn="base">
              <a:lnSpc>
                <a:spcPts val="3333"/>
              </a:lnSpc>
              <a:spcAft>
                <a:spcPct val="0"/>
              </a:spcAft>
              <a:buClr>
                <a:srgbClr val="708792"/>
              </a:buClr>
              <a:buNone/>
            </a:pPr>
            <a:r>
              <a:rPr lang="pl-PL" altLang="pl-PL" sz="3333">
                <a:solidFill>
                  <a:srgbClr val="9ACC00"/>
                </a:solidFill>
                <a:latin typeface="Switzer" pitchFamily="50" charset="-18"/>
              </a:rPr>
              <a:t>Styczeń - Marzec</a:t>
            </a:r>
            <a:r>
              <a:rPr lang="en-US" altLang="pl-PL" sz="3333">
                <a:solidFill>
                  <a:srgbClr val="9ACC00"/>
                </a:solidFill>
                <a:latin typeface="Switzer" pitchFamily="50" charset="-18"/>
              </a:rPr>
              <a:t> 202</a:t>
            </a:r>
            <a:r>
              <a:rPr lang="pl-PL" altLang="pl-PL" sz="3333">
                <a:solidFill>
                  <a:srgbClr val="9ACC00"/>
                </a:solidFill>
                <a:latin typeface="Switzer" pitchFamily="50" charset="-18"/>
              </a:rPr>
              <a:t>6</a:t>
            </a:r>
            <a:endParaRPr lang="en-GB" altLang="pl-PL" sz="3333">
              <a:solidFill>
                <a:srgbClr val="708792"/>
              </a:solidFill>
              <a:latin typeface="Switzer" pitchFamily="50" charset="-18"/>
            </a:endParaRPr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9C468085-534A-4228-BF25-085A57D71CB1}"/>
              </a:ext>
            </a:extLst>
          </p:cNvPr>
          <p:cNvSpPr txBox="1">
            <a:spLocks/>
          </p:cNvSpPr>
          <p:nvPr/>
        </p:nvSpPr>
        <p:spPr bwMode="auto">
          <a:xfrm>
            <a:off x="6138333" y="1926168"/>
            <a:ext cx="5232400" cy="2199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741363" indent="-284163"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1413" indent="-227013" defTabSz="912813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5986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58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30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02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74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46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217054" fontAlgn="base">
              <a:spcAft>
                <a:spcPct val="0"/>
              </a:spcAft>
              <a:buClr>
                <a:srgbClr val="708792"/>
              </a:buClr>
              <a:buNone/>
            </a:pPr>
            <a:r>
              <a:rPr lang="en-US" altLang="pl-PL">
                <a:solidFill>
                  <a:srgbClr val="000000"/>
                </a:solidFill>
                <a:latin typeface="Switzer" pitchFamily="50" charset="-18"/>
              </a:rPr>
              <a:t>Ankieta wysłana do szkół i przedszkoli w celu oceny dotychczasowego zbierania zużytych baterii oraz podmiotów zaangażowanych w ten proces.</a:t>
            </a:r>
            <a:endParaRPr lang="pl-PL" altLang="pl-PL">
              <a:solidFill>
                <a:srgbClr val="000000"/>
              </a:solidFill>
              <a:latin typeface="Switzer" pitchFamily="50" charset="-18"/>
            </a:endParaRP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F5A7AC83-89CC-4B71-B94C-FF8FF8CD109B}"/>
              </a:ext>
            </a:extLst>
          </p:cNvPr>
          <p:cNvSpPr txBox="1">
            <a:spLocks/>
          </p:cNvSpPr>
          <p:nvPr/>
        </p:nvSpPr>
        <p:spPr bwMode="auto">
          <a:xfrm>
            <a:off x="6096000" y="1231900"/>
            <a:ext cx="4648200" cy="68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741363" indent="-284163"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1413" indent="-227013" defTabSz="912813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5986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58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30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02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74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46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217054" fontAlgn="base">
              <a:lnSpc>
                <a:spcPts val="3333"/>
              </a:lnSpc>
              <a:spcAft>
                <a:spcPct val="0"/>
              </a:spcAft>
              <a:buClr>
                <a:srgbClr val="708792"/>
              </a:buClr>
              <a:buNone/>
            </a:pPr>
            <a:r>
              <a:rPr lang="en-US" altLang="pl-PL" sz="3333">
                <a:solidFill>
                  <a:srgbClr val="9ACC00"/>
                </a:solidFill>
                <a:latin typeface="Switzer" pitchFamily="50" charset="-18"/>
              </a:rPr>
              <a:t>Maj</a:t>
            </a:r>
            <a:r>
              <a:rPr lang="pl-PL" altLang="pl-PL" sz="3333">
                <a:solidFill>
                  <a:srgbClr val="9ACC00"/>
                </a:solidFill>
                <a:latin typeface="Switzer" pitchFamily="50" charset="-18"/>
              </a:rPr>
              <a:t> - Czerwiec</a:t>
            </a:r>
            <a:r>
              <a:rPr lang="en-US" altLang="pl-PL" sz="3333">
                <a:solidFill>
                  <a:srgbClr val="9ACC00"/>
                </a:solidFill>
                <a:latin typeface="Switzer" pitchFamily="50" charset="-18"/>
              </a:rPr>
              <a:t> 2025</a:t>
            </a:r>
            <a:endParaRPr lang="en-GB" altLang="pl-PL" sz="3333">
              <a:solidFill>
                <a:srgbClr val="9ACC00"/>
              </a:solidFill>
              <a:latin typeface="Switzer" pitchFamily="50" charset="-18"/>
            </a:endParaRP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DB8C7A68-1E84-4D11-897E-4C114CB72419}"/>
              </a:ext>
            </a:extLst>
          </p:cNvPr>
          <p:cNvSpPr txBox="1">
            <a:spLocks/>
          </p:cNvSpPr>
          <p:nvPr/>
        </p:nvSpPr>
        <p:spPr bwMode="auto">
          <a:xfrm>
            <a:off x="408517" y="4091518"/>
            <a:ext cx="5232400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741363" indent="-284163"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1413" indent="-227013" defTabSz="912813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5986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58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30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02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74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46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 defTabSz="1217054" fontAlgn="base">
              <a:spcAft>
                <a:spcPct val="0"/>
              </a:spcAft>
              <a:buClr>
                <a:srgbClr val="708792"/>
              </a:buClr>
              <a:buNone/>
            </a:pPr>
            <a:r>
              <a:rPr lang="en-US" altLang="pl-PL">
                <a:solidFill>
                  <a:srgbClr val="000000"/>
                </a:solidFill>
                <a:latin typeface="Switzer" pitchFamily="50" charset="-18"/>
              </a:rPr>
              <a:t>Prezentacja wyników programu WEEE Aware firmom zajmującym się zbiórką odpadów elektronicznych w Gdańsku.</a:t>
            </a:r>
            <a:endParaRPr lang="pl-PL" altLang="pl-PL">
              <a:solidFill>
                <a:srgbClr val="000000"/>
              </a:solidFill>
              <a:latin typeface="Switzer" pitchFamily="50" charset="-18"/>
            </a:endParaRP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99D98DC1-3A78-4A5A-91FB-B7A8C643E333}"/>
              </a:ext>
            </a:extLst>
          </p:cNvPr>
          <p:cNvSpPr txBox="1">
            <a:spLocks/>
          </p:cNvSpPr>
          <p:nvPr/>
        </p:nvSpPr>
        <p:spPr bwMode="auto">
          <a:xfrm>
            <a:off x="408517" y="3418418"/>
            <a:ext cx="5232400" cy="666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741363" indent="-284163"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1413" indent="-227013" defTabSz="912813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5986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58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30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02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74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46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r" defTabSz="1217054" fontAlgn="base">
              <a:lnSpc>
                <a:spcPts val="3333"/>
              </a:lnSpc>
              <a:spcAft>
                <a:spcPct val="0"/>
              </a:spcAft>
              <a:buClr>
                <a:srgbClr val="708792"/>
              </a:buClr>
              <a:buNone/>
            </a:pPr>
            <a:r>
              <a:rPr lang="en-US" altLang="pl-PL" sz="3333">
                <a:solidFill>
                  <a:srgbClr val="9ACC00"/>
                </a:solidFill>
                <a:latin typeface="Switzer" pitchFamily="50" charset="-18"/>
              </a:rPr>
              <a:t>Wrzesień - Grudzień 2025</a:t>
            </a:r>
            <a:endParaRPr lang="en-GB" altLang="pl-PL" sz="3333">
              <a:solidFill>
                <a:srgbClr val="9ACC00"/>
              </a:solidFill>
              <a:latin typeface="Switzer" pitchFamily="50" charset="-18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84B3B38-FCEE-4F12-AFEA-125CD111FA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138333" y="4519084"/>
            <a:ext cx="5232400" cy="1462616"/>
          </a:xfrm>
        </p:spPr>
        <p:txBody>
          <a:bodyPr/>
          <a:lstStyle/>
          <a:p>
            <a:r>
              <a:rPr lang="pl-PL" altLang="pl-PL">
                <a:latin typeface="Switzer" pitchFamily="50" charset="-18"/>
              </a:rPr>
              <a:t>Ocena kampanii i zbiórki.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0FF0E218-47E7-48C1-B42C-85F6862C18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06584" y="3867152"/>
            <a:ext cx="4961467" cy="563033"/>
          </a:xfrm>
        </p:spPr>
        <p:txBody>
          <a:bodyPr/>
          <a:lstStyle/>
          <a:p>
            <a:r>
              <a:rPr lang="pl-PL" altLang="pl-PL" sz="3333">
                <a:solidFill>
                  <a:srgbClr val="9ACC00"/>
                </a:solidFill>
                <a:latin typeface="Switzer" pitchFamily="50" charset="-18"/>
              </a:rPr>
              <a:t>Listopad - Grudzień 2026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F12C55D6-42CF-4E21-9A5F-BC8DE5D0FA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38333" y="1538817"/>
            <a:ext cx="5232400" cy="1462616"/>
          </a:xfrm>
        </p:spPr>
        <p:txBody>
          <a:bodyPr/>
          <a:lstStyle/>
          <a:p>
            <a:r>
              <a:rPr lang="pl-PL" altLang="pl-PL">
                <a:latin typeface="Switzer" pitchFamily="50" charset="-18"/>
              </a:rPr>
              <a:t>Podpisanie umowy z firmą, opracowanie kampanii zbiórki baterii na poziomie gminnym.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24AF3F15-CC91-4ED8-BEF4-87AA8DAA90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865718"/>
            <a:ext cx="5242984" cy="552449"/>
          </a:xfrm>
        </p:spPr>
        <p:txBody>
          <a:bodyPr/>
          <a:lstStyle/>
          <a:p>
            <a:r>
              <a:rPr lang="pl-PL" altLang="pl-PL" sz="3333">
                <a:solidFill>
                  <a:srgbClr val="9ACC00"/>
                </a:solidFill>
                <a:latin typeface="Switzer" pitchFamily="50" charset="-18"/>
              </a:rPr>
              <a:t>Kwiecień</a:t>
            </a:r>
            <a:r>
              <a:rPr lang="en-US" altLang="pl-PL" sz="3333">
                <a:solidFill>
                  <a:srgbClr val="9ACC00"/>
                </a:solidFill>
                <a:latin typeface="Switzer" pitchFamily="50" charset="-18"/>
              </a:rPr>
              <a:t> – </a:t>
            </a:r>
            <a:r>
              <a:rPr lang="pl-PL" altLang="pl-PL" sz="3333">
                <a:solidFill>
                  <a:srgbClr val="9ACC00"/>
                </a:solidFill>
                <a:latin typeface="Switzer" pitchFamily="50" charset="-18"/>
              </a:rPr>
              <a:t>Czerwiec</a:t>
            </a:r>
            <a:r>
              <a:rPr lang="en-US" altLang="pl-PL" sz="3333">
                <a:solidFill>
                  <a:srgbClr val="9ACC00"/>
                </a:solidFill>
                <a:latin typeface="Switzer" pitchFamily="50" charset="-18"/>
              </a:rPr>
              <a:t> 202</a:t>
            </a:r>
            <a:r>
              <a:rPr lang="pl-PL" altLang="pl-PL" sz="3333">
                <a:solidFill>
                  <a:srgbClr val="9ACC00"/>
                </a:solidFill>
                <a:latin typeface="Switzer" pitchFamily="50" charset="-18"/>
              </a:rPr>
              <a:t>6</a:t>
            </a:r>
            <a:endParaRPr lang="en-GB" altLang="pl-PL" sz="3333">
              <a:solidFill>
                <a:srgbClr val="9ACC00"/>
              </a:solidFill>
              <a:latin typeface="Switzer" pitchFamily="50" charset="-18"/>
            </a:endParaRP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F83C380-BFC3-4655-9989-294EEF6C534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517" y="2256367"/>
            <a:ext cx="5232400" cy="1460500"/>
          </a:xfrm>
        </p:spPr>
        <p:txBody>
          <a:bodyPr/>
          <a:lstStyle/>
          <a:p>
            <a:r>
              <a:rPr lang="en-US" altLang="pl-PL">
                <a:latin typeface="Switzer" pitchFamily="50" charset="-18"/>
              </a:rPr>
              <a:t>Prowadzenie kampanii i zbiórek w placówkach oświatowych w Gdańsku.</a:t>
            </a:r>
            <a:endParaRPr lang="pl-PL" altLang="pl-PL">
              <a:latin typeface="Switzer" pitchFamily="50" charset="-18"/>
            </a:endParaRP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536782F-FF53-4F9A-B8F9-9B8D7507FA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8517" y="1540934"/>
            <a:ext cx="5232400" cy="709084"/>
          </a:xfrm>
        </p:spPr>
        <p:txBody>
          <a:bodyPr/>
          <a:lstStyle/>
          <a:p>
            <a:r>
              <a:rPr lang="pl-PL" altLang="pl-PL" sz="3333">
                <a:solidFill>
                  <a:srgbClr val="9ACC00"/>
                </a:solidFill>
                <a:latin typeface="Switzer" pitchFamily="50" charset="-18"/>
              </a:rPr>
              <a:t>Wrzesień - Październik 2026</a:t>
            </a:r>
            <a:endParaRPr lang="en-GB" altLang="pl-PL" sz="3333">
              <a:solidFill>
                <a:srgbClr val="9ACC00"/>
              </a:solidFill>
              <a:latin typeface="Switzer" pitchFamily="50" charset="-18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7E962A8-5828-1F23-C16E-2C06CBDDE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50" y="234951"/>
            <a:ext cx="8796868" cy="685800"/>
          </a:xfrm>
        </p:spPr>
        <p:txBody>
          <a:bodyPr>
            <a:normAutofit/>
          </a:bodyPr>
          <a:lstStyle/>
          <a:p>
            <a:pPr defTabSz="1218474" fontAlgn="auto">
              <a:spcAft>
                <a:spcPts val="0"/>
              </a:spcAft>
              <a:defRPr/>
            </a:pPr>
            <a:r>
              <a:rPr lang="en-US" dirty="0">
                <a:solidFill>
                  <a:srgbClr val="9ACC00"/>
                </a:solidFill>
                <a:latin typeface="Trebuchet MS"/>
              </a:rPr>
              <a:t>WEEE LIVES </a:t>
            </a:r>
            <a:endParaRPr lang="en-US" dirty="0"/>
          </a:p>
        </p:txBody>
      </p:sp>
      <p:sp>
        <p:nvSpPr>
          <p:cNvPr id="53251" name="Textplatzhalter 5">
            <a:extLst>
              <a:ext uri="{FF2B5EF4-FFF2-40B4-BE49-F238E27FC236}">
                <a16:creationId xmlns:a16="http://schemas.microsoft.com/office/drawing/2014/main" id="{C92788C4-77B1-4D7B-86D4-36D0EE008C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1951" y="2389718"/>
            <a:ext cx="10132483" cy="3994149"/>
          </a:xfrm>
        </p:spPr>
        <p:txBody>
          <a:bodyPr/>
          <a:lstStyle/>
          <a:p>
            <a:r>
              <a:rPr lang="pl-PL" altLang="pl-PL" sz="2667">
                <a:latin typeface="Switzer" pitchFamily="50" charset="-18"/>
                <a:cs typeface="Tahoma" panose="020B0604030504040204" pitchFamily="34" charset="0"/>
              </a:rPr>
              <a:t>- Zwiększenie świadomości na temat WEEE</a:t>
            </a:r>
            <a:br>
              <a:rPr lang="pl-PL" altLang="pl-PL" sz="2667">
                <a:latin typeface="Switzer" pitchFamily="50" charset="-18"/>
                <a:cs typeface="Tahoma" panose="020B0604030504040204" pitchFamily="34" charset="0"/>
              </a:rPr>
            </a:br>
            <a:r>
              <a:rPr lang="pl-PL" altLang="pl-PL" sz="2667">
                <a:latin typeface="Switzer" pitchFamily="50" charset="-18"/>
                <a:cs typeface="Tahoma" panose="020B0604030504040204" pitchFamily="34" charset="0"/>
              </a:rPr>
              <a:t>- Promowanie zdrowych nawyków – odpowiedzialne segregowanie – już od młodego wieku</a:t>
            </a:r>
            <a:br>
              <a:rPr lang="pl-PL" altLang="pl-PL" sz="2667">
                <a:latin typeface="Switzer" pitchFamily="50" charset="-18"/>
                <a:cs typeface="Tahoma" panose="020B0604030504040204" pitchFamily="34" charset="0"/>
              </a:rPr>
            </a:br>
            <a:r>
              <a:rPr lang="pl-PL" altLang="pl-PL" sz="2667">
                <a:latin typeface="Switzer" pitchFamily="50" charset="-18"/>
                <a:cs typeface="Tahoma" panose="020B0604030504040204" pitchFamily="34" charset="0"/>
              </a:rPr>
              <a:t>- Zachęcenie szkół - uczniów, nauczycieli - oraz rodzin do ekologicznej postawy</a:t>
            </a:r>
            <a:br>
              <a:rPr lang="pl-PL" altLang="pl-PL" sz="2667">
                <a:latin typeface="Switzer" pitchFamily="50" charset="-18"/>
                <a:cs typeface="Tahoma" panose="020B0604030504040204" pitchFamily="34" charset="0"/>
              </a:rPr>
            </a:br>
            <a:r>
              <a:rPr lang="pl-PL" altLang="pl-PL" sz="2667">
                <a:latin typeface="Switzer" pitchFamily="50" charset="-18"/>
                <a:cs typeface="Tahoma" panose="020B0604030504040204" pitchFamily="34" charset="0"/>
              </a:rPr>
              <a:t>- Przetestowanie efektywności inicjatyw mających na celu promowanie ekologii w szkołach</a:t>
            </a:r>
            <a:r>
              <a:rPr lang="pl-PL" altLang="pl-PL">
                <a:latin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pl-PL" altLang="pl-PL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pl-PL" altLang="pl-PL" sz="24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platzhalter 6">
            <a:extLst>
              <a:ext uri="{FF2B5EF4-FFF2-40B4-BE49-F238E27FC236}">
                <a16:creationId xmlns:a16="http://schemas.microsoft.com/office/drawing/2014/main" id="{6F585677-7E11-70D5-62FD-8D8F6587465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818" y="1147234"/>
            <a:ext cx="11245849" cy="861484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b="1" dirty="0">
                <a:latin typeface="Switzer"/>
              </a:rPr>
              <a:t>Cele projektu</a:t>
            </a:r>
          </a:p>
          <a:p>
            <a:pPr defTabSz="1218474"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40397D51-0FBA-8EF6-5814-FCFD1F103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50" y="234951"/>
            <a:ext cx="8796868" cy="685800"/>
          </a:xfrm>
        </p:spPr>
        <p:txBody>
          <a:bodyPr>
            <a:normAutofit/>
          </a:bodyPr>
          <a:lstStyle/>
          <a:p>
            <a:pPr defTabSz="1218474" fontAlgn="auto">
              <a:spcAft>
                <a:spcPts val="0"/>
              </a:spcAft>
              <a:defRPr/>
            </a:pPr>
            <a:r>
              <a:rPr lang="en-US" dirty="0">
                <a:solidFill>
                  <a:srgbClr val="9ACC00"/>
                </a:solidFill>
                <a:latin typeface="Trebuchet MS"/>
              </a:rPr>
              <a:t>WEEE LIVES </a:t>
            </a:r>
            <a:endParaRPr lang="en-US" dirty="0"/>
          </a:p>
        </p:txBody>
      </p:sp>
      <p:sp>
        <p:nvSpPr>
          <p:cNvPr id="55299" name="Textplatzhalter 5">
            <a:extLst>
              <a:ext uri="{FF2B5EF4-FFF2-40B4-BE49-F238E27FC236}">
                <a16:creationId xmlns:a16="http://schemas.microsoft.com/office/drawing/2014/main" id="{C23102DF-56EA-441F-8864-17E222AFA2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817" y="1877484"/>
            <a:ext cx="10132483" cy="3994149"/>
          </a:xfrm>
        </p:spPr>
        <p:txBody>
          <a:bodyPr/>
          <a:lstStyle/>
          <a:p>
            <a:r>
              <a:rPr lang="pl-PL" altLang="pl-PL" sz="2400"/>
              <a:t>Ilościowo:</a:t>
            </a:r>
            <a:br>
              <a:rPr lang="pl-PL" altLang="pl-PL" sz="2400"/>
            </a:br>
            <a:r>
              <a:rPr lang="pl-PL" altLang="pl-PL" sz="2400"/>
              <a:t>20 ton odpadów zebranych w Słowenii, Polsce, Słowacji i Czechach</a:t>
            </a:r>
            <a:br>
              <a:rPr lang="pl-PL" altLang="pl-PL" sz="2400"/>
            </a:br>
            <a:r>
              <a:rPr lang="pl-PL" altLang="pl-PL" sz="2400"/>
              <a:t>-340 uczniów uczestniczyło w warsztatach w Lublinie; -110 uczniów na wyjeździe studyjnym w centrach recyklingu WEEE</a:t>
            </a:r>
            <a:r>
              <a:rPr lang="pl-PL" altLang="pl-PL"/>
              <a:t/>
            </a:r>
            <a:br>
              <a:rPr lang="pl-PL" altLang="pl-PL"/>
            </a:br>
            <a:r>
              <a:rPr lang="pl-PL" altLang="pl-PL" sz="2400"/>
              <a:t/>
            </a:r>
            <a:br>
              <a:rPr lang="pl-PL" altLang="pl-PL" sz="2400"/>
            </a:br>
            <a:r>
              <a:rPr lang="pl-PL" altLang="pl-PL" sz="2400"/>
              <a:t>Jakościowo:</a:t>
            </a:r>
            <a:br>
              <a:rPr lang="pl-PL" altLang="pl-PL" sz="2400"/>
            </a:br>
            <a:r>
              <a:rPr lang="pl-PL" altLang="pl-PL" sz="2400"/>
              <a:t>-Zwiększona świadomość na temat recyklingu odpadów wśród uczniów</a:t>
            </a:r>
            <a:br>
              <a:rPr lang="pl-PL" altLang="pl-PL" sz="2400"/>
            </a:br>
            <a:r>
              <a:rPr lang="pl-PL" altLang="pl-PL" sz="2400"/>
              <a:t>-Rozwój umiejętności (naprawy, wielokrotne wykorzystanie materiałów, koncepty ekonomiczne, itp.)</a:t>
            </a:r>
            <a:br>
              <a:rPr lang="pl-PL" altLang="pl-PL" sz="2400"/>
            </a:br>
            <a:r>
              <a:rPr lang="pl-PL" altLang="pl-PL" sz="2400"/>
              <a:t>-Silne partnerstwo między-regionalne</a:t>
            </a:r>
          </a:p>
        </p:txBody>
      </p:sp>
      <p:sp>
        <p:nvSpPr>
          <p:cNvPr id="4" name="Textplatzhalter 6">
            <a:extLst>
              <a:ext uri="{FF2B5EF4-FFF2-40B4-BE49-F238E27FC236}">
                <a16:creationId xmlns:a16="http://schemas.microsoft.com/office/drawing/2014/main" id="{7E0D6DD1-8D5D-9EEB-268F-3427C656B3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818" y="1147234"/>
            <a:ext cx="11245849" cy="861484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b="1" dirty="0">
                <a:latin typeface="Switzer"/>
              </a:rPr>
              <a:t>Efekty</a:t>
            </a:r>
          </a:p>
          <a:p>
            <a:pPr defTabSz="1218474"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729D99-DFE4-2274-74BC-23FCC5BD2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50" y="234951"/>
            <a:ext cx="8796868" cy="685800"/>
          </a:xfrm>
        </p:spPr>
        <p:txBody>
          <a:bodyPr>
            <a:normAutofit/>
          </a:bodyPr>
          <a:lstStyle/>
          <a:p>
            <a:pPr marL="287993" defTabSz="1218474" fontAlgn="auto">
              <a:spcAft>
                <a:spcPts val="0"/>
              </a:spcAft>
              <a:defRPr/>
            </a:pPr>
            <a:r>
              <a:rPr lang="pl-PL" dirty="0">
                <a:solidFill>
                  <a:srgbClr val="9ACC00"/>
                </a:solidFill>
              </a:rPr>
              <a:t>WEEE LIVES </a:t>
            </a:r>
          </a:p>
        </p:txBody>
      </p:sp>
      <p:sp>
        <p:nvSpPr>
          <p:cNvPr id="57347" name="Symbol zastępczy tekstu 2">
            <a:extLst>
              <a:ext uri="{FF2B5EF4-FFF2-40B4-BE49-F238E27FC236}">
                <a16:creationId xmlns:a16="http://schemas.microsoft.com/office/drawing/2014/main" id="{48BC40C2-041F-445A-9E96-A1562C9267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817" y="2264833"/>
            <a:ext cx="5520267" cy="3210984"/>
          </a:xfrm>
        </p:spPr>
        <p:txBody>
          <a:bodyPr/>
          <a:lstStyle/>
          <a:p>
            <a:r>
              <a:rPr lang="pl-PL" altLang="pl-PL"/>
              <a:t>Szkoły okazały się być bardzo skuteczne w promowaniu edukacji o odpadach</a:t>
            </a:r>
            <a:br>
              <a:rPr lang="pl-PL" altLang="pl-PL"/>
            </a:br>
            <a:r>
              <a:rPr lang="pl-PL" altLang="pl-PL"/>
              <a:t>przez angażowanie uczniów.</a:t>
            </a:r>
            <a:br>
              <a:rPr lang="pl-PL" altLang="pl-PL"/>
            </a:br>
            <a:endParaRPr lang="pl-PL" alt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DB0B2A7-330F-D2CE-330B-D6F1F72638C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818" y="1335618"/>
            <a:ext cx="11245849" cy="749300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b="1" dirty="0">
                <a:latin typeface="Switzer"/>
              </a:rPr>
              <a:t>Najważniejsze spostrzeżenia</a:t>
            </a:r>
          </a:p>
        </p:txBody>
      </p:sp>
      <p:sp>
        <p:nvSpPr>
          <p:cNvPr id="57349" name="Symbol zastępczy tekstu 4">
            <a:extLst>
              <a:ext uri="{FF2B5EF4-FFF2-40B4-BE49-F238E27FC236}">
                <a16:creationId xmlns:a16="http://schemas.microsoft.com/office/drawing/2014/main" id="{EDD9181E-8310-4113-A75F-E6BBF01AD7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21400" y="2243667"/>
            <a:ext cx="5520267" cy="3210984"/>
          </a:xfrm>
        </p:spPr>
        <p:txBody>
          <a:bodyPr/>
          <a:lstStyle/>
          <a:p>
            <a:r>
              <a:rPr lang="pl-PL" altLang="pl-PL"/>
              <a:t>Ogólnie:</a:t>
            </a:r>
            <a:br>
              <a:rPr lang="pl-PL" altLang="pl-PL"/>
            </a:br>
            <a:r>
              <a:rPr lang="pl-PL" altLang="pl-PL"/>
              <a:t>Zaangażowanie od młodego wieku, nauka w praktyce oraz współpraca są kluczem do zwrócenia uwagi na zarządzanie elektroodpadami.</a:t>
            </a:r>
          </a:p>
        </p:txBody>
      </p:sp>
      <p:pic>
        <p:nvPicPr>
          <p:cNvPr id="57350" name="Picture 4">
            <a:extLst>
              <a:ext uri="{FF2B5EF4-FFF2-40B4-BE49-F238E27FC236}">
                <a16:creationId xmlns:a16="http://schemas.microsoft.com/office/drawing/2014/main" id="{14A3FC0F-A778-4DED-AE58-328B7A08C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39685"/>
            <a:ext cx="2438400" cy="2281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Obraz 4">
            <a:extLst>
              <a:ext uri="{FF2B5EF4-FFF2-40B4-BE49-F238E27FC236}">
                <a16:creationId xmlns:a16="http://schemas.microsoft.com/office/drawing/2014/main" id="{86FCE8A9-FBFD-428B-A249-F0EDD42CF90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95FFAAE-E252-3DD6-D7EF-76F831D715C6}"/>
              </a:ext>
            </a:extLst>
          </p:cNvPr>
          <p:cNvSpPr txBox="1"/>
          <p:nvPr/>
        </p:nvSpPr>
        <p:spPr>
          <a:xfrm>
            <a:off x="1119716" y="1149352"/>
            <a:ext cx="7440083" cy="2279649"/>
          </a:xfrm>
          <a:prstGeom prst="rect">
            <a:avLst/>
          </a:prstGeom>
          <a:noFill/>
        </p:spPr>
        <p:txBody>
          <a:bodyPr anchor="ctr"/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endParaRPr lang="pl-PL" altLang="pl-PL" sz="933" b="1" dirty="0"/>
          </a:p>
          <a:p>
            <a:pPr eaLnBrk="1" hangingPunct="1"/>
            <a:r>
              <a:rPr lang="pl-PL" altLang="pl-PL" sz="4000" b="1" dirty="0" err="1">
                <a:latin typeface="Switzer" pitchFamily="50" charset="-18"/>
                <a:ea typeface="Verdana" panose="020B0604030504040204" pitchFamily="34" charset="0"/>
                <a:cs typeface="Verdana" panose="020B0604030504040204" pitchFamily="34" charset="0"/>
              </a:rPr>
              <a:t>Circular</a:t>
            </a:r>
            <a:r>
              <a:rPr lang="pl-PL" altLang="pl-PL" sz="4000" b="1" dirty="0">
                <a:latin typeface="Switzer" pitchFamily="50" charset="-18"/>
                <a:ea typeface="Verdana" panose="020B0604030504040204" pitchFamily="34" charset="0"/>
                <a:cs typeface="Verdana" panose="020B0604030504040204" pitchFamily="34" charset="0"/>
              </a:rPr>
              <a:t> WEEEP</a:t>
            </a:r>
            <a:r>
              <a:rPr lang="pl-PL" altLang="pl-PL" sz="4000" b="1" dirty="0">
                <a:latin typeface="Switzer" pitchFamily="50" charset="-18"/>
              </a:rPr>
              <a:t> </a:t>
            </a:r>
            <a:endParaRPr lang="pl-PL" altLang="pl-PL" sz="2800" b="1" dirty="0">
              <a:latin typeface="Switzer" pitchFamily="50" charset="-18"/>
            </a:endParaRPr>
          </a:p>
          <a:p>
            <a:pPr eaLnBrk="1" hangingPunct="1"/>
            <a:endParaRPr lang="pl-PL" altLang="pl-PL" sz="1867" b="1" dirty="0">
              <a:latin typeface="Switzer" pitchFamily="50" charset="-18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r>
              <a:rPr lang="pl-PL" altLang="pl-PL" sz="1867" b="1" dirty="0">
                <a:latin typeface="Switzer" pitchFamily="50" charset="-18"/>
                <a:ea typeface="Verdana" panose="020B0604030504040204" pitchFamily="34" charset="0"/>
                <a:cs typeface="Verdana" panose="020B0604030504040204" pitchFamily="34" charset="0"/>
              </a:rPr>
              <a:t>Projektowanie i testowanie nowej polityki ograniczania, naprawy, odzyskiwania i ponownego wykorzystania odpadów ze sprzętu elektrycznego, elektronicznego i tworzyw sztucznych w Europie Środkowej</a:t>
            </a:r>
            <a:endParaRPr lang="pl-PL" altLang="pl-PL" sz="1867" dirty="0">
              <a:latin typeface="Switzer" pitchFamily="50" charset="-18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4E0A873A-CF3C-4627-A223-DABFD12D8420}"/>
              </a:ext>
            </a:extLst>
          </p:cNvPr>
          <p:cNvSpPr/>
          <p:nvPr/>
        </p:nvSpPr>
        <p:spPr>
          <a:xfrm>
            <a:off x="520701" y="5530851"/>
            <a:ext cx="1191684" cy="853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23897">
              <a:defRPr/>
            </a:pPr>
            <a:endParaRPr lang="pl-PL" sz="1500"/>
          </a:p>
        </p:txBody>
      </p:sp>
      <p:pic>
        <p:nvPicPr>
          <p:cNvPr id="18437" name="Obrázek 50">
            <a:extLst>
              <a:ext uri="{FF2B5EF4-FFF2-40B4-BE49-F238E27FC236}">
                <a16:creationId xmlns:a16="http://schemas.microsoft.com/office/drawing/2014/main" id="{48074622-0524-46B4-B7E1-CA27483A3E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567" y="4904318"/>
            <a:ext cx="3909484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752A3E1A-F87C-0CA0-F71F-4DFD65A57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50" y="234951"/>
            <a:ext cx="8796868" cy="685800"/>
          </a:xfrm>
        </p:spPr>
        <p:txBody>
          <a:bodyPr>
            <a:normAutofit/>
          </a:bodyPr>
          <a:lstStyle/>
          <a:p>
            <a:pPr defTabSz="1218474" fontAlgn="auto">
              <a:spcAft>
                <a:spcPts val="0"/>
              </a:spcAft>
              <a:defRPr/>
            </a:pPr>
            <a:r>
              <a:rPr lang="en-US" dirty="0">
                <a:solidFill>
                  <a:srgbClr val="9ACC00"/>
                </a:solidFill>
                <a:latin typeface="Trebuchet MS"/>
              </a:rPr>
              <a:t>WEEE LIVES </a:t>
            </a:r>
            <a:endParaRPr lang="en-US" dirty="0"/>
          </a:p>
        </p:txBody>
      </p:sp>
      <p:sp>
        <p:nvSpPr>
          <p:cNvPr id="59395" name="Textplatzhalter 5">
            <a:extLst>
              <a:ext uri="{FF2B5EF4-FFF2-40B4-BE49-F238E27FC236}">
                <a16:creationId xmlns:a16="http://schemas.microsoft.com/office/drawing/2014/main" id="{4103821E-F8DF-40E0-B6F9-A05D4E6994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1518" y="1661584"/>
            <a:ext cx="11474449" cy="2065867"/>
          </a:xfrm>
        </p:spPr>
        <p:txBody>
          <a:bodyPr/>
          <a:lstStyle/>
          <a:p>
            <a:r>
              <a:rPr lang="pl-PL" altLang="pl-PL" sz="2133"/>
              <a:t>Najważniejsze elementy potrzebne, aby aplikować ten system na skalę międzykrajową:</a:t>
            </a:r>
            <a:br>
              <a:rPr lang="pl-PL" altLang="pl-PL" sz="2133"/>
            </a:br>
            <a:r>
              <a:rPr lang="pl-PL" altLang="pl-PL" sz="2133"/>
              <a:t/>
            </a:r>
            <a:br>
              <a:rPr lang="pl-PL" altLang="pl-PL" sz="2133"/>
            </a:br>
            <a:r>
              <a:rPr lang="pl-PL" altLang="pl-PL" sz="2133"/>
              <a:t>Współpraca</a:t>
            </a:r>
            <a:br>
              <a:rPr lang="pl-PL" altLang="pl-PL" sz="2133"/>
            </a:br>
            <a:r>
              <a:rPr lang="pl-PL" altLang="pl-PL" sz="2133"/>
              <a:t>- Współpracowanie ze szkołami, lokalnymi władzami oraz centrami recyklingowymi. Ta współpraca umożliwi pozbywanie się – oraz recykling – odpadów w prawidłowy sposób, tym samym pozwalając uczniom zrozumieć na czym polega proces gospodarowania odpadami.</a:t>
            </a:r>
            <a:br>
              <a:rPr lang="pl-PL" altLang="pl-PL" sz="2133"/>
            </a:br>
            <a:r>
              <a:rPr lang="pl-PL" altLang="pl-PL" sz="2133"/>
              <a:t/>
            </a:r>
            <a:br>
              <a:rPr lang="pl-PL" altLang="pl-PL" sz="2133"/>
            </a:br>
            <a:r>
              <a:rPr lang="pl-PL" altLang="pl-PL" sz="2133"/>
              <a:t>Komunikacja</a:t>
            </a:r>
            <a:br>
              <a:rPr lang="pl-PL" altLang="pl-PL" sz="2133"/>
            </a:br>
            <a:r>
              <a:rPr lang="pl-PL" altLang="pl-PL" sz="2133"/>
              <a:t>-Dopasowanie komunikatów pod lokalne/kulturowe konteksty</a:t>
            </a:r>
            <a:br>
              <a:rPr lang="pl-PL" altLang="pl-PL" sz="2133"/>
            </a:br>
            <a:r>
              <a:rPr lang="pl-PL" altLang="pl-PL" sz="2133"/>
              <a:t>-Zaprojektowanie materiałów edukacyjnych dla różnych grup wiekowych</a:t>
            </a:r>
            <a:br>
              <a:rPr lang="pl-PL" altLang="pl-PL" sz="2133"/>
            </a:br>
            <a:r>
              <a:rPr lang="pl-PL" altLang="pl-PL" sz="2133"/>
              <a:t/>
            </a:r>
            <a:br>
              <a:rPr lang="pl-PL" altLang="pl-PL" sz="2133"/>
            </a:br>
            <a:r>
              <a:rPr lang="pl-PL" altLang="pl-PL" sz="2133"/>
              <a:t>Cyfryzacja</a:t>
            </a:r>
            <a:br>
              <a:rPr lang="pl-PL" altLang="pl-PL" sz="2133"/>
            </a:br>
            <a:r>
              <a:rPr lang="pl-PL" altLang="pl-PL" sz="2133"/>
              <a:t>- „Gry” dla szkół; Tabele rankingowe, nagrody, różnorakie kamienie milowe, oraz integracja z istniejącymi platformami szkolnymi i wieloma aplikacjami.</a:t>
            </a:r>
            <a:r>
              <a:rPr lang="pl-PL" altLang="pl-PL"/>
              <a:t/>
            </a:r>
            <a:br>
              <a:rPr lang="pl-PL" altLang="pl-PL"/>
            </a:br>
            <a:endParaRPr lang="pl-PL" altLang="pl-PL"/>
          </a:p>
        </p:txBody>
      </p:sp>
      <p:sp>
        <p:nvSpPr>
          <p:cNvPr id="4" name="Textplatzhalter 6">
            <a:extLst>
              <a:ext uri="{FF2B5EF4-FFF2-40B4-BE49-F238E27FC236}">
                <a16:creationId xmlns:a16="http://schemas.microsoft.com/office/drawing/2014/main" id="{E3187E89-4BF3-C2BB-15A9-8A67553CC0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818" y="1147234"/>
            <a:ext cx="11245849" cy="861484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dirty="0"/>
              <a:t>Potencjalne rozwiązania na szeroką skalę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platzhalter 5">
            <a:extLst>
              <a:ext uri="{FF2B5EF4-FFF2-40B4-BE49-F238E27FC236}">
                <a16:creationId xmlns:a16="http://schemas.microsoft.com/office/drawing/2014/main" id="{B3037B97-574F-4CC5-9DB0-B10D592B78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04852" y="1921934"/>
            <a:ext cx="10088033" cy="2222500"/>
          </a:xfrm>
        </p:spPr>
        <p:txBody>
          <a:bodyPr/>
          <a:lstStyle/>
          <a:p>
            <a:r>
              <a:rPr lang="en-US" altLang="pl-PL" sz="2667">
                <a:solidFill>
                  <a:srgbClr val="000000"/>
                </a:solidFill>
                <a:latin typeface="Switzer" pitchFamily="50" charset="-18"/>
                <a:ea typeface="Roboto"/>
                <a:cs typeface="Roboto"/>
              </a:rPr>
              <a:t>Platforma została zaprojektowana w celu usprawnienia zarządzania ZSEE poprzez zapewnienie intuicyjnego narzędzia online, które wspiera zarówno koordynację zbiórki, jak i rynek surowców wtórnych. </a:t>
            </a:r>
            <a:endParaRPr lang="en-US" altLang="pl-PL" sz="2667">
              <a:solidFill>
                <a:srgbClr val="000000"/>
              </a:solidFill>
              <a:ea typeface="Roboto"/>
              <a:cs typeface="Roboto"/>
            </a:endParaRPr>
          </a:p>
          <a:p>
            <a:r>
              <a:rPr lang="en-US" altLang="pl-PL" sz="2667">
                <a:solidFill>
                  <a:srgbClr val="000000"/>
                </a:solidFill>
                <a:latin typeface="Switzer" pitchFamily="50" charset="-18"/>
                <a:ea typeface="Roboto"/>
                <a:cs typeface="Roboto"/>
              </a:rPr>
              <a:t>Spełnia ona</a:t>
            </a:r>
            <a:r>
              <a:rPr lang="en-US" altLang="pl-PL" sz="2667">
                <a:solidFill>
                  <a:srgbClr val="000000"/>
                </a:solidFill>
                <a:ea typeface="Roboto"/>
                <a:cs typeface="Roboto"/>
              </a:rPr>
              <a:t> następujące kluczowe cele:</a:t>
            </a:r>
            <a:endParaRPr lang="en-US" altLang="pl-PL" sz="2667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EAD20CCF-5EA3-44B0-901D-4F4E0BCAA6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5367" y="624417"/>
            <a:ext cx="11169651" cy="505883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b="1">
                <a:latin typeface="Trebuchet MS"/>
              </a:rPr>
              <a:t>About</a:t>
            </a:r>
            <a:r>
              <a:rPr lang="en-US" b="1">
                <a:latin typeface="Trebuchet MS"/>
              </a:rPr>
              <a:t> THE</a:t>
            </a:r>
            <a:r>
              <a:rPr lang="pl-PL" b="1">
                <a:latin typeface="Trebuchet MS"/>
              </a:rPr>
              <a:t> </a:t>
            </a:r>
            <a:r>
              <a:rPr lang="en-US" b="1">
                <a:latin typeface="Trebuchet MS"/>
              </a:rPr>
              <a:t>PLATFORM</a:t>
            </a:r>
            <a:endParaRPr lang="pl-PL" b="1">
              <a:latin typeface="Trebuchet MS"/>
            </a:endParaRPr>
          </a:p>
          <a:p>
            <a:pPr defTabSz="1218474" fontAlgn="auto">
              <a:spcAft>
                <a:spcPts val="0"/>
              </a:spcAft>
              <a:defRPr/>
            </a:pPr>
            <a:r>
              <a:rPr lang="en-US">
                <a:latin typeface="Trebuchet MS"/>
              </a:rPr>
              <a:t>https://www.cweeepplatform.com/</a:t>
            </a:r>
          </a:p>
        </p:txBody>
      </p:sp>
      <p:pic>
        <p:nvPicPr>
          <p:cNvPr id="61444" name="Obraz 1">
            <a:extLst>
              <a:ext uri="{FF2B5EF4-FFF2-40B4-BE49-F238E27FC236}">
                <a16:creationId xmlns:a16="http://schemas.microsoft.com/office/drawing/2014/main" id="{BB2C3723-5E6B-4E73-BCE2-AEB1C12AE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2" y="4144433"/>
            <a:ext cx="10179049" cy="200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03559E5-CFAA-434E-BE2E-110C34AE6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50" y="234951"/>
            <a:ext cx="8796868" cy="685800"/>
          </a:xfrm>
        </p:spPr>
        <p:txBody>
          <a:bodyPr>
            <a:normAutofit/>
          </a:bodyPr>
          <a:lstStyle/>
          <a:p>
            <a:pPr defTabSz="1218474" fontAlgn="auto">
              <a:spcAft>
                <a:spcPts val="0"/>
              </a:spcAft>
              <a:defRPr/>
            </a:pPr>
            <a:r>
              <a:rPr lang="en-US" dirty="0">
                <a:solidFill>
                  <a:srgbClr val="9ACC00"/>
                </a:solidFill>
                <a:latin typeface="Trebuchet MS"/>
              </a:rPr>
              <a:t>WEEE COLLECT</a:t>
            </a:r>
            <a:endParaRPr lang="en-US" dirty="0"/>
          </a:p>
        </p:txBody>
      </p:sp>
      <p:sp>
        <p:nvSpPr>
          <p:cNvPr id="4" name="Textplatzhalter 6">
            <a:extLst>
              <a:ext uri="{FF2B5EF4-FFF2-40B4-BE49-F238E27FC236}">
                <a16:creationId xmlns:a16="http://schemas.microsoft.com/office/drawing/2014/main" id="{E40723E7-07F6-45D4-B68A-735832BA4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818" y="433917"/>
            <a:ext cx="11245849" cy="1574800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endParaRPr lang="en-US" dirty="0"/>
          </a:p>
          <a:p>
            <a:pPr defTabSz="1218474" fontAlgn="auto">
              <a:spcAft>
                <a:spcPts val="0"/>
              </a:spcAft>
              <a:defRPr/>
            </a:pPr>
            <a:r>
              <a:rPr lang="en-US" sz="2933" b="1" dirty="0" err="1">
                <a:latin typeface="Switzer"/>
                <a:cs typeface="Times New Roman"/>
              </a:rPr>
              <a:t>Cel</a:t>
            </a:r>
            <a:r>
              <a:rPr lang="en-US" sz="2933" b="1" dirty="0">
                <a:latin typeface="Switzer"/>
                <a:cs typeface="Times New Roman"/>
              </a:rPr>
              <a:t>:</a:t>
            </a:r>
            <a:r>
              <a:rPr lang="en-US" sz="2133" b="1" dirty="0">
                <a:latin typeface="Switzer"/>
                <a:cs typeface="Times New Roman"/>
              </a:rPr>
              <a:t/>
            </a:r>
            <a:br>
              <a:rPr lang="en-US" sz="2133" b="1" dirty="0">
                <a:latin typeface="Switzer"/>
                <a:cs typeface="Times New Roman"/>
              </a:rPr>
            </a:br>
            <a:r>
              <a:rPr lang="en-US" sz="2133" dirty="0" err="1">
                <a:solidFill>
                  <a:schemeClr val="tx1"/>
                </a:solidFill>
                <a:latin typeface="Switzer"/>
              </a:rPr>
              <a:t>Celem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jest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dostarczenie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informacji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specyficznych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dla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danego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regionu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na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temat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właściwego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sposobu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oddawania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zużytego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sprzętu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elektroodpadów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elektrycznego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i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elektronicznego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(ZSEE) , z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wykorzystaniem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wkładu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lokalnych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interesariuszy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i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partnerów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</a:rPr>
              <a:t>projektu</a:t>
            </a:r>
            <a:r>
              <a:rPr lang="en-US" sz="2133" dirty="0">
                <a:solidFill>
                  <a:schemeClr val="tx1"/>
                </a:solidFill>
                <a:latin typeface="Switzer"/>
              </a:rPr>
              <a:t>.</a:t>
            </a:r>
          </a:p>
          <a:p>
            <a:pPr defTabSz="1218474" fontAlgn="auto">
              <a:spcAft>
                <a:spcPts val="0"/>
              </a:spcAft>
              <a:defRPr/>
            </a:pPr>
            <a:r>
              <a:rPr lang="en-US" sz="2933" b="1" dirty="0" err="1">
                <a:latin typeface="Switzer"/>
                <a:cs typeface="Times New Roman"/>
              </a:rPr>
              <a:t>Założenia</a:t>
            </a:r>
            <a:r>
              <a:rPr lang="en-US" sz="2933" b="1" dirty="0">
                <a:latin typeface="Switzer"/>
                <a:cs typeface="Times New Roman"/>
              </a:rPr>
              <a:t>:</a:t>
            </a:r>
            <a:endParaRPr lang="en-US" sz="2933" dirty="0"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Udostępnienie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regionalnych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informacji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o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sposobach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prawidłowej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utylizacji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e-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odpadów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Współpraca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z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lokalnymi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partnerami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i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interesariuszami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Promowanie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świadomego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postępowania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z e-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odpadami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defTabSz="1218474" fontAlgn="auto">
              <a:spcAft>
                <a:spcPts val="0"/>
              </a:spcAft>
              <a:defRPr/>
            </a:pPr>
            <a:r>
              <a:rPr lang="en-US" sz="2933" b="1" dirty="0" err="1">
                <a:latin typeface="Switzer"/>
                <a:cs typeface="Times New Roman"/>
              </a:rPr>
              <a:t>Korzyści</a:t>
            </a:r>
            <a:r>
              <a:rPr lang="en-US" sz="2933" b="1" dirty="0">
                <a:latin typeface="Switzer"/>
                <a:cs typeface="Times New Roman"/>
              </a:rPr>
              <a:t>:</a:t>
            </a:r>
            <a:endParaRPr lang="en-US" sz="2933" dirty="0"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Większa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dostępność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punktów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zbiórki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Lepsza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informacja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dla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obywateli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Wzrost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skuteczności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systemu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zbiórki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ZSEE.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defTabSz="1218474"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F6E41-9106-396B-AB5C-5B49C3280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50" y="234951"/>
            <a:ext cx="8796868" cy="685800"/>
          </a:xfrm>
        </p:spPr>
        <p:txBody>
          <a:bodyPr/>
          <a:lstStyle/>
          <a:p>
            <a:pPr defTabSz="1218474" fontAlgn="auto">
              <a:spcAft>
                <a:spcPts val="0"/>
              </a:spcAft>
              <a:defRPr/>
            </a:pPr>
            <a:r>
              <a:rPr lang="en-US" sz="3333" dirty="0">
                <a:solidFill>
                  <a:srgbClr val="9ACC00"/>
                </a:solidFill>
                <a:latin typeface="Trebuchet MS"/>
              </a:rPr>
              <a:t>WEEE </a:t>
            </a:r>
            <a:r>
              <a:rPr lang="pl-PL" sz="3333" dirty="0">
                <a:solidFill>
                  <a:srgbClr val="9ACC00"/>
                </a:solidFill>
                <a:latin typeface="Trebuchet MS"/>
              </a:rPr>
              <a:t>MARKET</a:t>
            </a:r>
            <a:endParaRPr lang="en-US" dirty="0">
              <a:latin typeface="Trebuchet M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E33432-9F41-46EB-EB2A-AB09841756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818" y="1445684"/>
            <a:ext cx="11406716" cy="4876800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buFont typeface="Arial"/>
              <a:buChar char="•"/>
              <a:defRPr/>
            </a:pPr>
            <a:endParaRPr lang="en-US" sz="2667">
              <a:latin typeface="Trebuchet MS"/>
            </a:endParaRPr>
          </a:p>
          <a:p>
            <a:pPr algn="just" defTabSz="1218474" fontAlgn="auto">
              <a:spcAft>
                <a:spcPts val="0"/>
              </a:spcAft>
              <a:buFont typeface="Arial"/>
              <a:buChar char="•"/>
              <a:defRPr/>
            </a:pPr>
            <a:endParaRPr lang="en-US" sz="3067"/>
          </a:p>
          <a:p>
            <a:pPr marL="457189" indent="-457189" defTabSz="1218474" fontAlgn="auto">
              <a:spcAft>
                <a:spcPts val="0"/>
              </a:spcAft>
              <a:buFont typeface="Wingdings"/>
              <a:buChar char="Ø"/>
              <a:defRPr/>
            </a:pP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C12AFC-872D-EE34-437F-446F3F9FEC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818" y="1335618"/>
            <a:ext cx="11245849" cy="749300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en-US" sz="2933" b="1" dirty="0" err="1">
                <a:latin typeface="Switzer"/>
                <a:cs typeface="Times New Roman"/>
              </a:rPr>
              <a:t>Cel</a:t>
            </a:r>
            <a:r>
              <a:rPr lang="en-US" sz="2933" b="1" dirty="0">
                <a:latin typeface="Switzer"/>
                <a:cs typeface="Times New Roman"/>
              </a:rPr>
              <a:t>:</a:t>
            </a: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Utworzenie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platformy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łączącej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zakłady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demontażu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e-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odpadów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z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potencjalnymi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nabywcami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surowców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wtórnych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defTabSz="1218474" fontAlgn="auto">
              <a:spcAft>
                <a:spcPts val="0"/>
              </a:spcAft>
              <a:defRPr/>
            </a:pPr>
            <a:r>
              <a:rPr lang="en-US" sz="2933" b="1" dirty="0" err="1">
                <a:latin typeface="Switzer"/>
                <a:cs typeface="Times New Roman"/>
              </a:rPr>
              <a:t>Założenia</a:t>
            </a:r>
            <a:r>
              <a:rPr lang="en-US" sz="2933" b="1" dirty="0">
                <a:latin typeface="Switzer"/>
                <a:cs typeface="Times New Roman"/>
              </a:rPr>
              <a:t>:</a:t>
            </a:r>
            <a:endParaRPr lang="en-US" sz="2933" dirty="0"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Prezentacja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zakładów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demontażu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we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Włoszech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Czechach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Publikacja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ofert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dostępnych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materiałów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odzyskanych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Zapewnienie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kontaktu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między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zakładami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a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zainteresowanymi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kupcami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defTabSz="1218474" fontAlgn="auto">
              <a:spcAft>
                <a:spcPts val="0"/>
              </a:spcAft>
              <a:defRPr/>
            </a:pPr>
            <a:r>
              <a:rPr lang="en-US" sz="2933" b="1" dirty="0" err="1">
                <a:latin typeface="Switzer"/>
                <a:cs typeface="Times New Roman"/>
              </a:rPr>
              <a:t>Korzyści</a:t>
            </a:r>
            <a:r>
              <a:rPr lang="en-US" sz="2933" b="1" dirty="0">
                <a:latin typeface="Switzer"/>
                <a:cs typeface="Times New Roman"/>
              </a:rPr>
              <a:t>:</a:t>
            </a:r>
            <a:endParaRPr lang="en-US" sz="2933" dirty="0"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Rozwój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rynku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surowców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wtórnych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Wsparcie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gospodarki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obiegu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b="1" dirty="0" err="1">
                <a:solidFill>
                  <a:schemeClr val="tx1"/>
                </a:solidFill>
                <a:latin typeface="Switzer"/>
                <a:cs typeface="Times New Roman"/>
              </a:rPr>
              <a:t>zamkniętego</a:t>
            </a:r>
            <a:r>
              <a:rPr lang="en-US" sz="2133" b="1" dirty="0">
                <a:solidFill>
                  <a:schemeClr val="tx1"/>
                </a:solidFill>
                <a:latin typeface="Switzer"/>
                <a:cs typeface="Times New Roman"/>
              </a:rPr>
              <a:t> (Circular Economy)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Zwiększenie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efektywności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wykorzystania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 </a:t>
            </a:r>
            <a:r>
              <a:rPr lang="en-US" sz="2133" dirty="0" err="1">
                <a:solidFill>
                  <a:schemeClr val="tx1"/>
                </a:solidFill>
                <a:latin typeface="Switzer"/>
                <a:cs typeface="Times New Roman"/>
              </a:rPr>
              <a:t>zasobów</a:t>
            </a:r>
            <a:r>
              <a:rPr lang="en-US" sz="2133" dirty="0">
                <a:solidFill>
                  <a:schemeClr val="tx1"/>
                </a:solidFill>
                <a:latin typeface="Switzer"/>
                <a:cs typeface="Times New Roman"/>
              </a:rPr>
              <a:t>.</a:t>
            </a:r>
            <a:endParaRPr lang="en-US" sz="2133" dirty="0">
              <a:solidFill>
                <a:schemeClr val="tx1"/>
              </a:solidFill>
              <a:latin typeface="Switzer"/>
            </a:endParaRPr>
          </a:p>
          <a:p>
            <a:pPr defTabSz="1218474" fontAlgn="auto">
              <a:spcAft>
                <a:spcPts val="0"/>
              </a:spcAft>
              <a:defRPr/>
            </a:pPr>
            <a:endParaRPr lang="en-US" sz="1600" b="1" dirty="0">
              <a:latin typeface="Times New Roman"/>
              <a:cs typeface="Times New Roman"/>
            </a:endParaRPr>
          </a:p>
          <a:p>
            <a:pPr defTabSz="1218474" fontAlgn="auto">
              <a:spcAft>
                <a:spcPts val="0"/>
              </a:spcAft>
              <a:defRPr/>
            </a:pPr>
            <a:endParaRPr lang="en-US" sz="16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le tekstowe 9">
            <a:extLst>
              <a:ext uri="{FF2B5EF4-FFF2-40B4-BE49-F238E27FC236}">
                <a16:creationId xmlns:a16="http://schemas.microsoft.com/office/drawing/2014/main" id="{036C7EA3-7757-F730-329A-5E70F580A9BC}"/>
              </a:ext>
            </a:extLst>
          </p:cNvPr>
          <p:cNvSpPr txBox="1"/>
          <p:nvPr/>
        </p:nvSpPr>
        <p:spPr>
          <a:xfrm>
            <a:off x="543985" y="397933"/>
            <a:ext cx="9273116" cy="974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1023897">
              <a:defRPr/>
            </a:pPr>
            <a:r>
              <a:rPr lang="pl-PL" sz="3733" b="1" kern="0">
                <a:solidFill>
                  <a:srgbClr val="9ACC00"/>
                </a:solidFill>
                <a:latin typeface="Trebuchet MS"/>
                <a:ea typeface="Verdana" panose="020B0604030504040204" pitchFamily="34" charset="0"/>
                <a:cs typeface="Times New Roman" panose="02020603050405020304" pitchFamily="18" charset="0"/>
              </a:rPr>
              <a:t>Partnerzy projektu </a:t>
            </a:r>
            <a:r>
              <a:rPr lang="pl-PL" sz="3733" b="1" kern="0" err="1">
                <a:solidFill>
                  <a:srgbClr val="9ACC00"/>
                </a:solidFill>
                <a:latin typeface="Trebuchet MS"/>
                <a:ea typeface="Verdana" panose="020B0604030504040204" pitchFamily="34" charset="0"/>
                <a:cs typeface="Times New Roman" panose="02020603050405020304" pitchFamily="18" charset="0"/>
              </a:rPr>
              <a:t>Circular</a:t>
            </a:r>
            <a:r>
              <a:rPr lang="pl-PL" sz="3733" b="1" kern="0">
                <a:solidFill>
                  <a:srgbClr val="9ACC00"/>
                </a:solidFill>
                <a:latin typeface="Trebuchet MS"/>
                <a:ea typeface="Verdana" panose="020B0604030504040204" pitchFamily="34" charset="0"/>
                <a:cs typeface="Times New Roman" panose="02020603050405020304" pitchFamily="18" charset="0"/>
              </a:rPr>
              <a:t> WEEEP </a:t>
            </a:r>
          </a:p>
          <a:p>
            <a:pPr defTabSz="1023897">
              <a:defRPr/>
            </a:pPr>
            <a:endParaRPr lang="pl-PL" sz="2000" b="1" spc="-15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91BACC61-655D-48A6-9CBF-679ED2445F0B}"/>
              </a:ext>
            </a:extLst>
          </p:cNvPr>
          <p:cNvSpPr/>
          <p:nvPr/>
        </p:nvSpPr>
        <p:spPr>
          <a:xfrm>
            <a:off x="10521951" y="2032000"/>
            <a:ext cx="1178983" cy="89111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1023897">
              <a:defRPr/>
            </a:pPr>
            <a:endParaRPr lang="pl-PL" sz="1500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E490454-C8F6-4C49-AAAF-955CA03931BA}"/>
              </a:ext>
            </a:extLst>
          </p:cNvPr>
          <p:cNvSpPr txBox="1"/>
          <p:nvPr/>
        </p:nvSpPr>
        <p:spPr>
          <a:xfrm>
            <a:off x="6481233" y="1481667"/>
            <a:ext cx="5384800" cy="4114844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1.Czech Technical University in Prague, </a:t>
            </a:r>
            <a:endParaRPr lang="en-US" altLang="pl-PL" sz="1867">
              <a:solidFill>
                <a:srgbClr val="000000"/>
              </a:solidFill>
              <a:latin typeface="Switzer" pitchFamily="50" charset="-18"/>
              <a:cs typeface="Calibri" panose="020F0502020204030204" pitchFamily="34" charset="0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2.Province of Rimini 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cs typeface="Calibri" panose="020F0502020204030204" pitchFamily="34" charset="0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3.Municipality Rogaška Slatina 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cs typeface="Calibri" panose="020F0502020204030204" pitchFamily="34" charset="0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4.Reuse Center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cs typeface="Calibri" panose="020F0502020204030204" pitchFamily="34" charset="0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5.Public Institution RERA S.D. for coordination and development of Split Dalmatia County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cs typeface="Calibri" panose="020F0502020204030204" pitchFamily="34" charset="0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6.ASSO Agency for Sustainable Development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cs typeface="Calibri" panose="020F0502020204030204" pitchFamily="34" charset="0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7.Bratislava Old Town 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ea typeface="Roboto"/>
              <a:cs typeface="Roboto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8.Agencja Rozwoju Regionalnego, Bielsko-Biała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ea typeface="Roboto"/>
              <a:cs typeface="Roboto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9.Powiat Bielsko 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ea typeface="Roboto"/>
              <a:cs typeface="Roboto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10.Miasto Lublin 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ea typeface="Roboto"/>
              <a:cs typeface="Roboto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11.University of Natural Resources and Life Sciences, Vienna</a:t>
            </a:r>
            <a:endParaRPr lang="pl-PL" altLang="pl-PL" sz="1867">
              <a:solidFill>
                <a:srgbClr val="000000"/>
              </a:solidFill>
              <a:latin typeface="Switzer" pitchFamily="50" charset="-18"/>
              <a:ea typeface="Roboto"/>
              <a:cs typeface="Roboto"/>
            </a:endParaRPr>
          </a:p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12. Gmina Miasta Gdańska</a:t>
            </a:r>
            <a:endParaRPr lang="pl-PL" altLang="pl-PL" sz="1867">
              <a:solidFill>
                <a:srgbClr val="000000"/>
              </a:solidFill>
              <a:latin typeface="Switzer" pitchFamily="50" charset="-18"/>
            </a:endParaRPr>
          </a:p>
        </p:txBody>
      </p:sp>
      <p:pic>
        <p:nvPicPr>
          <p:cNvPr id="19461" name="Obraz 4">
            <a:extLst>
              <a:ext uri="{FF2B5EF4-FFF2-40B4-BE49-F238E27FC236}">
                <a16:creationId xmlns:a16="http://schemas.microsoft.com/office/drawing/2014/main" id="{089962A5-069E-44A9-9489-CECEAAA299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84" y="4123268"/>
            <a:ext cx="5695949" cy="150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pole tekstowe 7">
            <a:extLst>
              <a:ext uri="{FF2B5EF4-FFF2-40B4-BE49-F238E27FC236}">
                <a16:creationId xmlns:a16="http://schemas.microsoft.com/office/drawing/2014/main" id="{66C0D561-1104-4962-B560-C2EFBEDA4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6834" y="9311217"/>
            <a:ext cx="206848" cy="554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endParaRPr lang="pl-PL" altLang="pl-PL" sz="2933" b="1">
              <a:solidFill>
                <a:srgbClr val="90ABB1"/>
              </a:solidFill>
              <a:ea typeface="Raleway"/>
              <a:cs typeface="Raleway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3C0870-A861-B321-D04E-26088932478C}"/>
              </a:ext>
            </a:extLst>
          </p:cNvPr>
          <p:cNvSpPr txBox="1"/>
          <p:nvPr/>
        </p:nvSpPr>
        <p:spPr>
          <a:xfrm>
            <a:off x="711201" y="1714500"/>
            <a:ext cx="4042833" cy="1827325"/>
          </a:xfrm>
          <a:prstGeom prst="rect">
            <a:avLst/>
          </a:prstGeom>
          <a:noFill/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en-US" altLang="pl-PL" sz="1867">
                <a:solidFill>
                  <a:srgbClr val="000000"/>
                </a:solidFill>
                <a:latin typeface="Switzer" pitchFamily="50" charset="-18"/>
                <a:ea typeface="Trebuchet MS" panose="020B0603020202020204" pitchFamily="34" charset="0"/>
                <a:cs typeface="Trebuchet MS" panose="020B0603020202020204" pitchFamily="34" charset="0"/>
              </a:rPr>
              <a:t>Partnerstwo w projekcie składa się z 12 partnerów z 7 krajów Europy Środkowej, reprezentujących instytucję akademickie, władze lokalne i organizacje zaangażowane w zrównoważony rozwój. </a:t>
            </a:r>
            <a:endParaRPr lang="en-US" altLang="pl-PL" sz="1867">
              <a:solidFill>
                <a:srgbClr val="000000"/>
              </a:solidFill>
              <a:latin typeface="Switzer" pitchFamily="50" charset="-18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le tekstowe 9">
            <a:extLst>
              <a:ext uri="{FF2B5EF4-FFF2-40B4-BE49-F238E27FC236}">
                <a16:creationId xmlns:a16="http://schemas.microsoft.com/office/drawing/2014/main" id="{036C7EA3-7757-F730-329A-5E70F580A9BC}"/>
              </a:ext>
            </a:extLst>
          </p:cNvPr>
          <p:cNvSpPr txBox="1"/>
          <p:nvPr/>
        </p:nvSpPr>
        <p:spPr>
          <a:xfrm>
            <a:off x="681567" y="467784"/>
            <a:ext cx="9273117" cy="974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1023897">
              <a:defRPr/>
            </a:pPr>
            <a:r>
              <a:rPr lang="pl-PL" sz="3733" b="1" kern="0">
                <a:solidFill>
                  <a:srgbClr val="9ACC00"/>
                </a:solidFill>
                <a:latin typeface="Trebuchet MS"/>
                <a:ea typeface="Verdana" panose="020B0604030504040204" pitchFamily="34" charset="0"/>
                <a:cs typeface="Times New Roman" panose="02020603050405020304" pitchFamily="18" charset="0"/>
              </a:rPr>
              <a:t>Finansowanie projektu </a:t>
            </a:r>
            <a:r>
              <a:rPr lang="pl-PL" sz="3733" b="1" kern="0" err="1">
                <a:solidFill>
                  <a:srgbClr val="9ACC00"/>
                </a:solidFill>
                <a:latin typeface="Trebuchet MS"/>
                <a:ea typeface="Verdana" panose="020B0604030504040204" pitchFamily="34" charset="0"/>
                <a:cs typeface="Times New Roman" panose="02020603050405020304" pitchFamily="18" charset="0"/>
              </a:rPr>
              <a:t>Circular</a:t>
            </a:r>
            <a:r>
              <a:rPr lang="pl-PL" sz="3733" b="1" kern="0">
                <a:solidFill>
                  <a:srgbClr val="9ACC00"/>
                </a:solidFill>
                <a:latin typeface="Trebuchet MS"/>
                <a:ea typeface="Verdana" panose="020B0604030504040204" pitchFamily="34" charset="0"/>
                <a:cs typeface="Times New Roman" panose="02020603050405020304" pitchFamily="18" charset="0"/>
              </a:rPr>
              <a:t> WEEEP </a:t>
            </a:r>
          </a:p>
          <a:p>
            <a:pPr defTabSz="1023897">
              <a:defRPr/>
            </a:pPr>
            <a:endParaRPr lang="pl-PL" sz="2000" b="1" spc="-15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ECA06300-C1AA-4A4A-82EC-0B6DD2501DBC}"/>
              </a:ext>
            </a:extLst>
          </p:cNvPr>
          <p:cNvSpPr/>
          <p:nvPr/>
        </p:nvSpPr>
        <p:spPr>
          <a:xfrm>
            <a:off x="10521951" y="2032000"/>
            <a:ext cx="1178983" cy="89111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defTabSz="1023897">
              <a:defRPr/>
            </a:pPr>
            <a:endParaRPr lang="pl-PL" sz="1500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20484" name="Obraz 5">
            <a:extLst>
              <a:ext uri="{FF2B5EF4-FFF2-40B4-BE49-F238E27FC236}">
                <a16:creationId xmlns:a16="http://schemas.microsoft.com/office/drawing/2014/main" id="{1837753F-FC0D-4B53-8409-AFF414B9E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0034" y="3363384"/>
            <a:ext cx="753533" cy="963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Obrázek 50">
            <a:extLst>
              <a:ext uri="{FF2B5EF4-FFF2-40B4-BE49-F238E27FC236}">
                <a16:creationId xmlns:a16="http://schemas.microsoft.com/office/drawing/2014/main" id="{F17466C5-CD34-416E-8B56-B8CAD7E59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567" y="4904318"/>
            <a:ext cx="3909484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Obraz 6">
            <a:extLst>
              <a:ext uri="{FF2B5EF4-FFF2-40B4-BE49-F238E27FC236}">
                <a16:creationId xmlns:a16="http://schemas.microsoft.com/office/drawing/2014/main" id="{8DA35491-C437-42E7-A8E4-2A2867E682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917" y="1227667"/>
            <a:ext cx="6593416" cy="1695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">
            <a:extLst>
              <a:ext uri="{FF2B5EF4-FFF2-40B4-BE49-F238E27FC236}">
                <a16:creationId xmlns:a16="http://schemas.microsoft.com/office/drawing/2014/main" id="{4F4FE372-F06A-45FA-9034-C93E18C410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85" y="3240618"/>
            <a:ext cx="3769783" cy="1200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46A8B82-9A8F-45EE-A9A0-FE058EB2D5C9}"/>
              </a:ext>
            </a:extLst>
          </p:cNvPr>
          <p:cNvGraphicFramePr>
            <a:graphicFrameLocks noGrp="1"/>
          </p:cNvGraphicFramePr>
          <p:nvPr/>
        </p:nvGraphicFramePr>
        <p:xfrm>
          <a:off x="5348817" y="3647017"/>
          <a:ext cx="4622800" cy="1991784"/>
        </p:xfrm>
        <a:graphic>
          <a:graphicData uri="http://schemas.openxmlformats.org/drawingml/2006/table">
            <a:tbl>
              <a:tblPr/>
              <a:tblGrid>
                <a:gridCol w="2404533">
                  <a:extLst>
                    <a:ext uri="{9D8B030D-6E8A-4147-A177-3AD203B41FA5}">
                      <a16:colId xmlns:a16="http://schemas.microsoft.com/office/drawing/2014/main" val="3235408925"/>
                    </a:ext>
                  </a:extLst>
                </a:gridCol>
                <a:gridCol w="2218267">
                  <a:extLst>
                    <a:ext uri="{9D8B030D-6E8A-4147-A177-3AD203B41FA5}">
                      <a16:colId xmlns:a16="http://schemas.microsoft.com/office/drawing/2014/main" val="3141745321"/>
                    </a:ext>
                  </a:extLst>
                </a:gridCol>
              </a:tblGrid>
              <a:tr h="954617">
                <a:tc>
                  <a:txBody>
                    <a:bodyPr/>
                    <a:lstStyle>
                      <a:lvl1pPr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 2" panose="05020102010507070707" pitchFamily="18" charset="2"/>
                        <a:defRPr sz="2000">
                          <a:solidFill>
                            <a:schemeClr val="bg2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100000"/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witzer" pitchFamily="50" charset="-18"/>
                        </a:rPr>
                        <a:t>MIASTO GDAŃSK </a:t>
                      </a:r>
                      <a:endParaRPr kumimoji="0" lang="pl-PL" altLang="pl-PL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 2" panose="05020102010507070707" pitchFamily="18" charset="2"/>
                        <a:defRPr sz="2000">
                          <a:solidFill>
                            <a:schemeClr val="bg2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100000"/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altLang="pl-PL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8002649"/>
                  </a:ext>
                </a:extLst>
              </a:tr>
              <a:tr h="304800">
                <a:tc>
                  <a:txBody>
                    <a:bodyPr/>
                    <a:lstStyle>
                      <a:lvl1pPr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 2" panose="05020102010507070707" pitchFamily="18" charset="2"/>
                        <a:defRPr sz="2000">
                          <a:solidFill>
                            <a:schemeClr val="bg2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100000"/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witzer" pitchFamily="50" charset="-18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dofinansowanie</a:t>
                      </a:r>
                      <a:endParaRPr kumimoji="0" lang="pl-PL" altLang="pl-PL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 2" panose="05020102010507070707" pitchFamily="18" charset="2"/>
                        <a:defRPr sz="2000">
                          <a:solidFill>
                            <a:schemeClr val="bg2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100000"/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witzer" pitchFamily="50" charset="-18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EUR 76 160</a:t>
                      </a:r>
                      <a:endParaRPr kumimoji="0" lang="pl-PL" altLang="pl-PL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23303"/>
                  </a:ext>
                </a:extLst>
              </a:tr>
              <a:tr h="732367">
                <a:tc>
                  <a:txBody>
                    <a:bodyPr/>
                    <a:lstStyle>
                      <a:lvl1pPr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 2" panose="05020102010507070707" pitchFamily="18" charset="2"/>
                        <a:defRPr sz="2000">
                          <a:solidFill>
                            <a:schemeClr val="bg2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100000"/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witzer" pitchFamily="50" charset="-18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wkład własny</a:t>
                      </a:r>
                      <a:endParaRPr kumimoji="0" lang="pl-PL" altLang="pl-PL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 2" panose="05020102010507070707" pitchFamily="18" charset="2"/>
                        <a:defRPr sz="2000">
                          <a:solidFill>
                            <a:schemeClr val="bg2"/>
                          </a:solidFill>
                          <a:latin typeface="Trebuchet MS" panose="020B0603020202020204" pitchFamily="34" charset="0"/>
                        </a:defRPr>
                      </a:lvl1pPr>
                      <a:lvl2pPr marL="742950" indent="-28575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2pPr>
                      <a:lvl3pPr marL="11430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100000"/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3pPr>
                      <a:lvl4pPr marL="16002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4pPr>
                      <a:lvl5pPr marL="2057400" indent="-228600" defTabSz="912813"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5pPr>
                      <a:lvl6pPr marL="25146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6pPr>
                      <a:lvl7pPr marL="29718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7pPr>
                      <a:lvl8pPr marL="34290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8pPr>
                      <a:lvl9pPr marL="3886200" indent="-228600" defTabSz="91281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Trebuchet MS" panose="020B0603020202020204" pitchFamily="34" charset="0"/>
                        <a:defRPr sz="1600">
                          <a:solidFill>
                            <a:schemeClr val="tx1"/>
                          </a:solidFill>
                          <a:latin typeface="Trebuchet MS" panose="020B0603020202020204" pitchFamily="34" charset="0"/>
                        </a:defRPr>
                      </a:lvl9pPr>
                    </a:lstStyle>
                    <a:p>
                      <a:pPr marL="0" marR="0" lvl="0" indent="0" algn="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witzer" pitchFamily="50" charset="-18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EUR 19 040</a:t>
                      </a:r>
                      <a:endParaRPr kumimoji="0" lang="pl-PL" altLang="pl-PL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  <a:p>
                      <a:pPr marL="0" marR="0" lvl="0" indent="0" algn="ctr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witzer" pitchFamily="50" charset="-18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	</a:t>
                      </a:r>
                      <a:endParaRPr kumimoji="0" lang="pl-PL" altLang="pl-PL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47834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E52C9351-D390-4497-AE33-E19D7D1820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0167" y="2305052"/>
            <a:ext cx="10299700" cy="3966633"/>
          </a:xfrm>
        </p:spPr>
        <p:txBody>
          <a:bodyPr rtlCol="0"/>
          <a:lstStyle/>
          <a:p>
            <a:pPr defTabSz="1218474">
              <a:spcAft>
                <a:spcPts val="0"/>
              </a:spcAft>
              <a:defRPr/>
            </a:pPr>
            <a:r>
              <a:rPr lang="en-US" sz="2133">
                <a:latin typeface="Switzer"/>
                <a:ea typeface="Verdana"/>
              </a:rPr>
              <a:t>Circular WEEEP</a:t>
            </a:r>
            <a:r>
              <a:rPr lang="en-US" sz="2133">
                <a:latin typeface="Switzer"/>
              </a:rPr>
              <a:t> </a:t>
            </a:r>
            <a:r>
              <a:rPr lang="pl" sz="2133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to projekt, którego celem jest promowanie gospodarki obiegu zamkniętego zużytego sprzętu elektrycznego i elektronicznego (</a:t>
            </a:r>
            <a:r>
              <a:rPr lang="pl" sz="2133" b="1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ZSEE</a:t>
            </a:r>
            <a:r>
              <a:rPr lang="pl" sz="2133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) poprzez podnoszenie świadomości na temat jego znaczenia i dostarczanie praktycznych narzędzi zarówno </a:t>
            </a:r>
            <a:r>
              <a:rPr lang="pl" sz="2133" b="1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obywatelom</a:t>
            </a:r>
            <a:r>
              <a:rPr lang="pl" sz="2133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, jak i </a:t>
            </a:r>
            <a:r>
              <a:rPr lang="pl" sz="2133" b="1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przedsiębiorstwom. </a:t>
            </a:r>
            <a:endParaRPr lang="en-US" sz="2133" b="1">
              <a:latin typeface="Switzer"/>
            </a:endParaRPr>
          </a:p>
          <a:p>
            <a:pPr defTabSz="1218474" fontAlgn="auto">
              <a:spcAft>
                <a:spcPts val="0"/>
              </a:spcAft>
              <a:defRPr/>
            </a:pPr>
            <a:endParaRPr lang="pl" sz="2133">
              <a:solidFill>
                <a:srgbClr val="3C4043"/>
              </a:solidFill>
              <a:latin typeface="Switzer"/>
              <a:ea typeface="Roboto"/>
              <a:cs typeface="Roboto"/>
            </a:endParaRPr>
          </a:p>
          <a:p>
            <a:pPr defTabSz="1218474" fontAlgn="auto">
              <a:spcAft>
                <a:spcPts val="0"/>
              </a:spcAft>
              <a:defRPr/>
            </a:pPr>
            <a:r>
              <a:rPr lang="pl" sz="2133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Prowadzona jest edukacja:</a:t>
            </a:r>
            <a:endParaRPr lang="pl" sz="2133">
              <a:solidFill>
                <a:srgbClr val="000000"/>
              </a:solidFill>
              <a:latin typeface="Switzer"/>
              <a:ea typeface="Roboto"/>
              <a:cs typeface="Roboto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pl" sz="2133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czym jest ZSEE, </a:t>
            </a:r>
            <a:endParaRPr lang="pl" sz="2133">
              <a:solidFill>
                <a:srgbClr val="000000"/>
              </a:solidFill>
              <a:latin typeface="Switzer"/>
              <a:ea typeface="Roboto"/>
              <a:cs typeface="Roboto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pl" sz="2133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dlaczego jego prawidłowe postępowanie jest kluczowe dla zrównoważonego rozwoju środowiska, </a:t>
            </a:r>
            <a:endParaRPr lang="pl" sz="2133">
              <a:solidFill>
                <a:srgbClr val="000000"/>
              </a:solidFill>
              <a:latin typeface="Switzer"/>
              <a:ea typeface="Roboto"/>
              <a:cs typeface="Roboto"/>
            </a:endParaRPr>
          </a:p>
          <a:p>
            <a:pPr marL="380990" indent="-380990" defTabSz="1218474" fontAlgn="auto">
              <a:spcAft>
                <a:spcPts val="0"/>
              </a:spcAft>
              <a:buFont typeface="Arial"/>
              <a:buChar char="•"/>
              <a:defRPr/>
            </a:pPr>
            <a:r>
              <a:rPr lang="pl" sz="2133">
                <a:solidFill>
                  <a:srgbClr val="3C4043"/>
                </a:solidFill>
                <a:latin typeface="Switzer"/>
                <a:ea typeface="Roboto"/>
                <a:cs typeface="Roboto"/>
              </a:rPr>
              <a:t>jak można wydłużyć jego żywotność lub, w ostateczności, odzyskać i ponownie wykorzystać cenne surowce.</a:t>
            </a:r>
            <a:endParaRPr lang="pl" sz="2133">
              <a:latin typeface="Switzer"/>
            </a:endParaRPr>
          </a:p>
          <a:p>
            <a:pPr defTabSz="1218474" fontAlgn="auto">
              <a:spcAft>
                <a:spcPts val="0"/>
              </a:spcAft>
              <a:defRPr/>
            </a:pPr>
            <a:r>
              <a:rPr lang="en-US"/>
              <a:t/>
            </a:r>
            <a:br>
              <a:rPr lang="en-US"/>
            </a:br>
            <a:endParaRPr lang="en-US"/>
          </a:p>
          <a:p>
            <a:pPr defTabSz="1218474" fontAlgn="auto">
              <a:spcAft>
                <a:spcPts val="0"/>
              </a:spcAft>
              <a:defRPr/>
            </a:pPr>
            <a:endParaRPr lang="en-US">
              <a:solidFill>
                <a:srgbClr val="000000"/>
              </a:solidFill>
              <a:latin typeface="Trebuchet MS"/>
            </a:endParaRPr>
          </a:p>
          <a:p>
            <a:pPr defTabSz="1218474" fontAlgn="auto">
              <a:spcAft>
                <a:spcPts val="0"/>
              </a:spcAft>
              <a:buSzPct val="125000"/>
              <a:defRPr/>
            </a:pPr>
            <a:endParaRPr lang="en-US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9A1326E0-62CF-4637-AB78-5D583A686B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885" y="590552"/>
            <a:ext cx="11245849" cy="1477433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b="1" err="1"/>
              <a:t>About</a:t>
            </a:r>
            <a:r>
              <a:rPr lang="pl-PL" b="1"/>
              <a:t> </a:t>
            </a:r>
            <a:r>
              <a:rPr lang="en-US" b="1"/>
              <a:t>Circular WEEEP</a:t>
            </a:r>
            <a:endParaRPr lang="pl-PL" b="1"/>
          </a:p>
          <a:p>
            <a:pPr defTabSz="1218474" fontAlgn="auto">
              <a:spcAft>
                <a:spcPts val="0"/>
              </a:spcAft>
              <a:defRPr/>
            </a:pPr>
            <a:r>
              <a:rPr lang="en-US" b="1"/>
              <a:t>https://www.interreg-central.eu/projects/circular-weeep/ </a:t>
            </a:r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FD1F42-4658-9069-2044-0052DFF78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50" y="234951"/>
            <a:ext cx="8796868" cy="685800"/>
          </a:xfrm>
        </p:spPr>
        <p:txBody>
          <a:bodyPr/>
          <a:lstStyle/>
          <a:p>
            <a:pPr defTabSz="1218474" fontAlgn="auto">
              <a:spcAft>
                <a:spcPts val="0"/>
              </a:spcAft>
              <a:defRPr/>
            </a:pPr>
            <a:r>
              <a:rPr lang="en-US" sz="3333" dirty="0">
                <a:solidFill>
                  <a:srgbClr val="9ACC00"/>
                </a:solidFill>
                <a:latin typeface="Trebuchet MS"/>
              </a:rPr>
              <a:t>WEEE SOCIAL </a:t>
            </a:r>
            <a:endParaRPr lang="pl-PL" dirty="0">
              <a:latin typeface="Trebuchet MS"/>
            </a:endParaRP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7164B31-1060-DD0B-260F-79011D4B34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1000" y="1714500"/>
            <a:ext cx="11169651" cy="4328584"/>
          </a:xfrm>
        </p:spPr>
        <p:txBody>
          <a:bodyPr rtlCol="0"/>
          <a:lstStyle/>
          <a:p>
            <a:pPr marL="380990" indent="-380990" defTabSz="121847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pl-PL" sz="2133" b="1">
                <a:solidFill>
                  <a:srgbClr val="9ACC00"/>
                </a:solidFill>
                <a:latin typeface="Switzer"/>
              </a:rPr>
              <a:t>Mobilizacja przedsiębiorstw społecznych</a:t>
            </a:r>
            <a:r>
              <a:rPr lang="pl-PL" sz="2133">
                <a:latin typeface="Switzer"/>
              </a:rPr>
              <a:t> – zachęcanie ich do aktywnego udziału w sektorze WEEE.</a:t>
            </a:r>
            <a:endParaRPr lang="pl-PL" sz="2133" b="1">
              <a:latin typeface="Switzer"/>
            </a:endParaRPr>
          </a:p>
          <a:p>
            <a:pPr marL="380990" indent="-380990" defTabSz="121847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pl-PL" sz="2133" b="1">
                <a:solidFill>
                  <a:srgbClr val="9ACC00"/>
                </a:solidFill>
                <a:latin typeface="Switzer"/>
              </a:rPr>
              <a:t>Wzmocnienie CSR</a:t>
            </a:r>
            <a:r>
              <a:rPr lang="pl-PL" sz="2133">
                <a:latin typeface="Switzer"/>
              </a:rPr>
              <a:t> – wspieranie przedsiębiorstw WEEE w przyjmowaniu polityki zatrudnienia sprzyjającej integracji społecznej.</a:t>
            </a:r>
          </a:p>
          <a:p>
            <a:pPr marL="380990" indent="-380990" defTabSz="121847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pl-PL" sz="2133" b="1">
                <a:solidFill>
                  <a:srgbClr val="9ACC00"/>
                </a:solidFill>
                <a:latin typeface="Switzer"/>
              </a:rPr>
              <a:t>Podkreślanie korzyści płynących z zatrudnienia</a:t>
            </a:r>
            <a:r>
              <a:rPr lang="pl-PL" sz="2133">
                <a:latin typeface="Switzer"/>
              </a:rPr>
              <a:t> – analiza społecznej i ekonomicznej wartości zatrudniania osób zagrożonych wykluczeniem społecznym.</a:t>
            </a:r>
          </a:p>
          <a:p>
            <a:pPr marL="380990" indent="-380990" defTabSz="1218474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ü"/>
              <a:defRPr/>
            </a:pPr>
            <a:r>
              <a:rPr lang="pl-PL" sz="2133" b="1">
                <a:solidFill>
                  <a:srgbClr val="9ACC00"/>
                </a:solidFill>
                <a:latin typeface="Switzer"/>
              </a:rPr>
              <a:t>Opracowywanie modeli biznesowych</a:t>
            </a:r>
            <a:r>
              <a:rPr lang="pl-PL" sz="2133">
                <a:latin typeface="Switzer"/>
              </a:rPr>
              <a:t> – wspieranie przedsiębiorstw społecznych w rozszerzaniu działalności w sektorze WEEE.</a:t>
            </a:r>
            <a:endParaRPr lang="pl-PL"/>
          </a:p>
          <a:p>
            <a:pPr defTabSz="1218474" fontAlgn="auto">
              <a:spcBef>
                <a:spcPts val="27"/>
              </a:spcBef>
              <a:spcAft>
                <a:spcPts val="0"/>
              </a:spcAft>
              <a:defRPr/>
            </a:pPr>
            <a:endParaRPr lang="pl-PL"/>
          </a:p>
          <a:p>
            <a:pPr defTabSz="1218474" fontAlgn="auto"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E5E57721-AA4E-BC9B-287D-33643DE005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5234" y="1060451"/>
            <a:ext cx="9275233" cy="406400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sz="2667">
                <a:solidFill>
                  <a:srgbClr val="9ACA3C"/>
                </a:solidFill>
                <a:latin typeface="Switzer"/>
              </a:rPr>
              <a:t>Cele akcji pilotażowej </a:t>
            </a:r>
            <a:r>
              <a:rPr lang="pl-PL" sz="2667">
                <a:latin typeface="Switzer"/>
              </a:rPr>
              <a:t>WEEE </a:t>
            </a:r>
            <a:r>
              <a:rPr lang="pl-PL" sz="2667" err="1">
                <a:latin typeface="Switzer"/>
              </a:rPr>
              <a:t>Social</a:t>
            </a:r>
            <a:endParaRPr lang="pl-PL" sz="2667">
              <a:latin typeface="Switzer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1">
            <a:extLst>
              <a:ext uri="{FF2B5EF4-FFF2-40B4-BE49-F238E27FC236}">
                <a16:creationId xmlns:a16="http://schemas.microsoft.com/office/drawing/2014/main" id="{72EED852-1B4A-4112-8915-8C01965500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990575" indent="-380990"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523962" indent="-304792"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2133547" indent="-304792"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743131" indent="-304792"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3352716" indent="-304792" defTabSz="102232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3962301" indent="-304792" defTabSz="102232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4571886" indent="-304792" defTabSz="102232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5181470" indent="-304792" defTabSz="1022325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fld id="{93973FAB-149E-41C9-9326-05F19C0A6E3A}" type="slidenum">
              <a:rPr lang="de-AT" altLang="pl-PL">
                <a:solidFill>
                  <a:srgbClr val="000000"/>
                </a:solidFill>
              </a:rPr>
              <a:pPr defTabSz="1022325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de-AT" altLang="pl-PL">
              <a:solidFill>
                <a:srgbClr val="000000"/>
              </a:solidFill>
            </a:endParaRPr>
          </a:p>
        </p:txBody>
      </p:sp>
      <p:sp>
        <p:nvSpPr>
          <p:cNvPr id="6" name="Textplatzhalter 2">
            <a:extLst>
              <a:ext uri="{FF2B5EF4-FFF2-40B4-BE49-F238E27FC236}">
                <a16:creationId xmlns:a16="http://schemas.microsoft.com/office/drawing/2014/main" id="{C0EE5D87-7F2F-42E7-A42D-2346315C0DB6}"/>
              </a:ext>
            </a:extLst>
          </p:cNvPr>
          <p:cNvSpPr txBox="1">
            <a:spLocks/>
          </p:cNvSpPr>
          <p:nvPr/>
        </p:nvSpPr>
        <p:spPr bwMode="auto">
          <a:xfrm>
            <a:off x="6136217" y="1765038"/>
            <a:ext cx="5232400" cy="11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741363" indent="-284163"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1413" indent="-227013" defTabSz="912813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5986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58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30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02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74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46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217054" fontAlgn="base">
              <a:spcAft>
                <a:spcPct val="0"/>
              </a:spcAft>
              <a:buClr>
                <a:srgbClr val="708792"/>
              </a:buClr>
              <a:buNone/>
            </a:pPr>
            <a:endParaRPr lang="pl-PL" altLang="pl-PL" sz="1867" b="1" i="1">
              <a:solidFill>
                <a:srgbClr val="9ACC00"/>
              </a:solidFill>
              <a:latin typeface="Switzer" pitchFamily="50" charset="-18"/>
            </a:endParaRPr>
          </a:p>
          <a:p>
            <a:pPr algn="ctr" defTabSz="1217054" fontAlgn="base">
              <a:spcAft>
                <a:spcPct val="0"/>
              </a:spcAft>
              <a:buClr>
                <a:srgbClr val="708792"/>
              </a:buClr>
              <a:buNone/>
            </a:pPr>
            <a:r>
              <a:rPr lang="pl-PL" altLang="pl-PL" sz="1600">
                <a:solidFill>
                  <a:srgbClr val="000000"/>
                </a:solidFill>
                <a:latin typeface="Switzer" pitchFamily="50" charset="-18"/>
              </a:rPr>
              <a:t>ARR SA, Gmina Miasta Gdańska, Powiat Bielski, Miasto Lublin oraz CTU </a:t>
            </a:r>
          </a:p>
          <a:p>
            <a:pPr algn="ctr" defTabSz="1217054" fontAlgn="base">
              <a:spcAft>
                <a:spcPct val="0"/>
              </a:spcAft>
              <a:buClr>
                <a:srgbClr val="708792"/>
              </a:buClr>
              <a:buNone/>
            </a:pPr>
            <a:r>
              <a:rPr lang="pl-PL" altLang="pl-PL" sz="1600" b="1">
                <a:solidFill>
                  <a:srgbClr val="000000"/>
                </a:solidFill>
                <a:latin typeface="Switzer" pitchFamily="50" charset="-18"/>
              </a:rPr>
              <a:t>Styczeń – Kwiecień 2025</a:t>
            </a:r>
            <a:endParaRPr lang="en-GB" altLang="pl-PL" sz="1600" b="1">
              <a:solidFill>
                <a:srgbClr val="000000"/>
              </a:solidFill>
              <a:latin typeface="Switzer" pitchFamily="50" charset="-18"/>
            </a:endParaRPr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C40EDBE2-89EA-479A-B7C8-202B93ED2631}"/>
              </a:ext>
            </a:extLst>
          </p:cNvPr>
          <p:cNvSpPr txBox="1">
            <a:spLocks/>
          </p:cNvSpPr>
          <p:nvPr/>
        </p:nvSpPr>
        <p:spPr bwMode="auto">
          <a:xfrm>
            <a:off x="218017" y="5099324"/>
            <a:ext cx="5232400" cy="287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741363" indent="-284163"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1413" indent="-227013" defTabSz="912813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5986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58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30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02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74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46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217054" fontAlgn="base">
              <a:spcAft>
                <a:spcPct val="0"/>
              </a:spcAft>
              <a:buClr>
                <a:srgbClr val="708792"/>
              </a:buClr>
              <a:buNone/>
            </a:pPr>
            <a:endParaRPr lang="en-GB" altLang="pl-PL" sz="1867" i="1">
              <a:solidFill>
                <a:srgbClr val="000000"/>
              </a:solidFill>
            </a:endParaRPr>
          </a:p>
        </p:txBody>
      </p:sp>
      <p:sp>
        <p:nvSpPr>
          <p:cNvPr id="24581" name="pole tekstowe 14">
            <a:extLst>
              <a:ext uri="{FF2B5EF4-FFF2-40B4-BE49-F238E27FC236}">
                <a16:creationId xmlns:a16="http://schemas.microsoft.com/office/drawing/2014/main" id="{90C4D35A-A810-4CE0-A4D4-4B32CE8AD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1" y="501651"/>
            <a:ext cx="6096000" cy="965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r>
              <a:rPr lang="en-US" altLang="pl-PL" sz="2667" b="1">
                <a:solidFill>
                  <a:srgbClr val="9ACC00"/>
                </a:solidFill>
              </a:rPr>
              <a:t>WDROŻONE DZIAŁANIA OBEJMOWAŁY</a:t>
            </a:r>
          </a:p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endParaRPr lang="pl-PL" altLang="pl-PL" sz="2933" b="1">
              <a:solidFill>
                <a:srgbClr val="90ABB1"/>
              </a:solidFill>
              <a:ea typeface="Raleway"/>
              <a:cs typeface="Raleway"/>
            </a:endParaRPr>
          </a:p>
        </p:txBody>
      </p:sp>
      <p:sp>
        <p:nvSpPr>
          <p:cNvPr id="24582" name="pole tekstowe 2">
            <a:extLst>
              <a:ext uri="{FF2B5EF4-FFF2-40B4-BE49-F238E27FC236}">
                <a16:creationId xmlns:a16="http://schemas.microsoft.com/office/drawing/2014/main" id="{10C5FC09-70A6-4F05-BDFA-E303DA6EC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467" y="1134533"/>
            <a:ext cx="5139267" cy="1252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 b="1" i="1">
                <a:solidFill>
                  <a:srgbClr val="9ACC00"/>
                </a:solidFill>
                <a:latin typeface="Switzer" pitchFamily="50" charset="-18"/>
              </a:rPr>
              <a:t>Identyfikacja i sporządzenie wykazu krajowych/regionalnych/lokalnych podmiotów zainteresowanych w sektorze WEEE</a:t>
            </a:r>
          </a:p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endParaRPr lang="pl-PL" altLang="pl-PL" sz="1867" b="1" i="1">
              <a:solidFill>
                <a:srgbClr val="9ACC00"/>
              </a:solidFill>
              <a:latin typeface="Switzer" pitchFamily="50" charset="-18"/>
            </a:endParaRPr>
          </a:p>
        </p:txBody>
      </p:sp>
      <p:sp>
        <p:nvSpPr>
          <p:cNvPr id="24583" name="Textplatzhalter 2">
            <a:extLst>
              <a:ext uri="{FF2B5EF4-FFF2-40B4-BE49-F238E27FC236}">
                <a16:creationId xmlns:a16="http://schemas.microsoft.com/office/drawing/2014/main" id="{009C047F-D905-4B11-9CAB-CC95C456723D}"/>
              </a:ext>
            </a:extLst>
          </p:cNvPr>
          <p:cNvSpPr txBox="1">
            <a:spLocks/>
          </p:cNvSpPr>
          <p:nvPr/>
        </p:nvSpPr>
        <p:spPr bwMode="auto">
          <a:xfrm>
            <a:off x="514351" y="2175679"/>
            <a:ext cx="5221816" cy="787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 2" panose="05020102010507070707" pitchFamily="18" charset="2"/>
              <a:buChar char=""/>
              <a:defRPr sz="2400">
                <a:solidFill>
                  <a:schemeClr val="bg2"/>
                </a:solidFill>
                <a:latin typeface="Trebuchet MS" panose="020B0603020202020204" pitchFamily="34" charset="0"/>
              </a:defRPr>
            </a:lvl1pPr>
            <a:lvl2pPr marL="741363" indent="-284163" defTabSz="912813">
              <a:spcBef>
                <a:spcPct val="20000"/>
              </a:spcBef>
              <a:buClr>
                <a:schemeClr val="bg2"/>
              </a:buClr>
              <a:buSzPct val="80000"/>
              <a:buFont typeface="Wingdings" panose="05000000000000000000" pitchFamily="2" charset="2"/>
              <a:buChar char="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1413" indent="-227013" defTabSz="912813">
              <a:spcBef>
                <a:spcPct val="20000"/>
              </a:spcBef>
              <a:buClr>
                <a:schemeClr val="bg2"/>
              </a:buClr>
              <a:buSzPct val="100000"/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5986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5813" indent="-227013" defTabSz="912813">
              <a:spcBef>
                <a:spcPct val="20000"/>
              </a:spcBef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30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02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74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4613" indent="-227013" defTabSz="91281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Trebuchet MS" panose="020B0603020202020204" pitchFamily="34" charset="0"/>
              <a:buChar char="&gt;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217054" fontAlgn="base">
              <a:spcAft>
                <a:spcPct val="0"/>
              </a:spcAft>
              <a:buClr>
                <a:srgbClr val="708792"/>
              </a:buClr>
              <a:buNone/>
            </a:pPr>
            <a:r>
              <a:rPr lang="pl-PL" altLang="pl-PL" sz="1600">
                <a:solidFill>
                  <a:srgbClr val="000000"/>
                </a:solidFill>
                <a:latin typeface="Switzer" pitchFamily="50" charset="-18"/>
              </a:rPr>
              <a:t>ARR SA, Gmina Miasta Gdańska, Powiat Bielski, Miasto Lublin oraz CTU </a:t>
            </a:r>
            <a:endParaRPr lang="pl-PL" altLang="pl-PL" sz="2133">
              <a:solidFill>
                <a:srgbClr val="000000"/>
              </a:solidFill>
            </a:endParaRPr>
          </a:p>
          <a:p>
            <a:pPr algn="ctr" defTabSz="1217054" fontAlgn="base">
              <a:spcAft>
                <a:spcPct val="0"/>
              </a:spcAft>
              <a:buClr>
                <a:srgbClr val="708792"/>
              </a:buClr>
              <a:buNone/>
            </a:pPr>
            <a:r>
              <a:rPr lang="pl-PL" altLang="pl-PL" sz="1600" b="1">
                <a:solidFill>
                  <a:srgbClr val="000000"/>
                </a:solidFill>
                <a:latin typeface="Switzer" pitchFamily="50" charset="-18"/>
              </a:rPr>
              <a:t>Grudzień 2024</a:t>
            </a:r>
          </a:p>
        </p:txBody>
      </p:sp>
      <p:sp>
        <p:nvSpPr>
          <p:cNvPr id="24584" name="pole tekstowe 11">
            <a:extLst>
              <a:ext uri="{FF2B5EF4-FFF2-40B4-BE49-F238E27FC236}">
                <a16:creationId xmlns:a16="http://schemas.microsoft.com/office/drawing/2014/main" id="{6A77DA0D-6785-441A-ADA0-274E3C21E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351" y="1217085"/>
            <a:ext cx="4633383" cy="965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 b="1" i="1">
                <a:solidFill>
                  <a:srgbClr val="9ACC00"/>
                </a:solidFill>
                <a:latin typeface="Switzer" pitchFamily="50" charset="-18"/>
              </a:rPr>
              <a:t>Opracowanie metodologii i narzędzia samooceny służącego do oceny potencjału wdrożenia CSR</a:t>
            </a:r>
            <a:endParaRPr lang="pl-PL" altLang="pl-PL" sz="2000">
              <a:solidFill>
                <a:srgbClr val="000000"/>
              </a:solidFill>
            </a:endParaRPr>
          </a:p>
        </p:txBody>
      </p:sp>
      <p:sp>
        <p:nvSpPr>
          <p:cNvPr id="24585" name="pole tekstowe 12">
            <a:extLst>
              <a:ext uri="{FF2B5EF4-FFF2-40B4-BE49-F238E27FC236}">
                <a16:creationId xmlns:a16="http://schemas.microsoft.com/office/drawing/2014/main" id="{3DB62368-BA49-486B-A9F5-6DD6BDDF3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4083" y="2990851"/>
            <a:ext cx="6096001" cy="141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r>
              <a:rPr lang="en-US" altLang="pl-PL" sz="1867" b="1" i="1">
                <a:solidFill>
                  <a:srgbClr val="9ACC00"/>
                </a:solidFill>
                <a:latin typeface="Switzer" pitchFamily="50" charset="-18"/>
              </a:rPr>
              <a:t>Bezpośredni kontakt mailowy i telefoniczny w celu zaproszenia zainteresowanych stron do udziału w projekcie pilotażowym</a:t>
            </a:r>
            <a:endParaRPr lang="pl-PL" altLang="pl-PL" sz="2000">
              <a:solidFill>
                <a:srgbClr val="000000"/>
              </a:solidFill>
            </a:endParaRPr>
          </a:p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endParaRPr lang="pl-PL" altLang="pl-PL" sz="2933" b="1">
              <a:solidFill>
                <a:srgbClr val="90ABB1"/>
              </a:solidFill>
              <a:ea typeface="Raleway"/>
              <a:cs typeface="Raleway"/>
            </a:endParaRPr>
          </a:p>
        </p:txBody>
      </p:sp>
      <p:sp>
        <p:nvSpPr>
          <p:cNvPr id="24586" name="pole tekstowe 3">
            <a:extLst>
              <a:ext uri="{FF2B5EF4-FFF2-40B4-BE49-F238E27FC236}">
                <a16:creationId xmlns:a16="http://schemas.microsoft.com/office/drawing/2014/main" id="{59A5681E-9D13-4F1F-A600-4C0DACF11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918" y="4129618"/>
            <a:ext cx="4660900" cy="554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022325" fontAlgn="base">
              <a:spcBef>
                <a:spcPct val="0"/>
              </a:spcBef>
              <a:spcAft>
                <a:spcPct val="0"/>
              </a:spcAft>
            </a:pPr>
            <a:endParaRPr lang="pl-PL" altLang="pl-PL" sz="2933" b="1">
              <a:solidFill>
                <a:srgbClr val="90ABB1"/>
              </a:solidFill>
              <a:ea typeface="Raleway"/>
              <a:cs typeface="Raleway"/>
            </a:endParaRPr>
          </a:p>
        </p:txBody>
      </p:sp>
      <p:sp>
        <p:nvSpPr>
          <p:cNvPr id="24587" name="pole tekstowe 15">
            <a:extLst>
              <a:ext uri="{FF2B5EF4-FFF2-40B4-BE49-F238E27FC236}">
                <a16:creationId xmlns:a16="http://schemas.microsoft.com/office/drawing/2014/main" id="{C9EBDC32-ACBB-48D0-99F2-3B184F640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2" y="3956051"/>
            <a:ext cx="4845049" cy="89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217054" fontAlgn="base">
              <a:spcBef>
                <a:spcPct val="20000"/>
              </a:spcBef>
              <a:spcAft>
                <a:spcPct val="0"/>
              </a:spcAft>
              <a:buClr>
                <a:srgbClr val="708792"/>
              </a:buClr>
              <a:buSzPct val="80000"/>
            </a:pPr>
            <a:r>
              <a:rPr lang="pl-PL" altLang="pl-PL" sz="1600">
                <a:solidFill>
                  <a:srgbClr val="000000"/>
                </a:solidFill>
                <a:latin typeface="Switzer" pitchFamily="50" charset="-18"/>
              </a:rPr>
              <a:t>ARR SA, Gmina Miasta Gdańska, Powiat Bielski, Miasto Lublin </a:t>
            </a:r>
          </a:p>
          <a:p>
            <a:pPr algn="ctr" defTabSz="1217054" fontAlgn="base">
              <a:spcBef>
                <a:spcPct val="20000"/>
              </a:spcBef>
              <a:spcAft>
                <a:spcPct val="0"/>
              </a:spcAft>
              <a:buClr>
                <a:srgbClr val="708792"/>
              </a:buClr>
              <a:buSzPct val="80000"/>
            </a:pPr>
            <a:r>
              <a:rPr lang="pl-PL" altLang="pl-PL" sz="1600" b="1">
                <a:solidFill>
                  <a:srgbClr val="000000"/>
                </a:solidFill>
                <a:latin typeface="Switzer" pitchFamily="50" charset="-18"/>
              </a:rPr>
              <a:t>Maj– Lipiec 2025</a:t>
            </a:r>
          </a:p>
        </p:txBody>
      </p:sp>
      <p:sp>
        <p:nvSpPr>
          <p:cNvPr id="24588" name="pole tekstowe 16">
            <a:extLst>
              <a:ext uri="{FF2B5EF4-FFF2-40B4-BE49-F238E27FC236}">
                <a16:creationId xmlns:a16="http://schemas.microsoft.com/office/drawing/2014/main" id="{84CD007A-2982-4561-AE3E-AE9B2BC87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8833" y="4133851"/>
            <a:ext cx="4845051" cy="89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217054" fontAlgn="base">
              <a:spcBef>
                <a:spcPct val="20000"/>
              </a:spcBef>
              <a:spcAft>
                <a:spcPct val="0"/>
              </a:spcAft>
              <a:buClr>
                <a:srgbClr val="708792"/>
              </a:buClr>
              <a:buSzPct val="80000"/>
            </a:pPr>
            <a:r>
              <a:rPr lang="pl-PL" altLang="pl-PL" sz="1600">
                <a:solidFill>
                  <a:srgbClr val="000000"/>
                </a:solidFill>
                <a:latin typeface="Switzer" pitchFamily="50" charset="-18"/>
              </a:rPr>
              <a:t>ARR SA, Gmina Miasta Gdańska, Powiat Bielski, Miasto Lublin </a:t>
            </a:r>
          </a:p>
          <a:p>
            <a:pPr algn="ctr" defTabSz="1217054" fontAlgn="base">
              <a:spcBef>
                <a:spcPct val="20000"/>
              </a:spcBef>
              <a:spcAft>
                <a:spcPct val="0"/>
              </a:spcAft>
              <a:buClr>
                <a:srgbClr val="708792"/>
              </a:buClr>
              <a:buSzPct val="80000"/>
            </a:pPr>
            <a:r>
              <a:rPr lang="pl-PL" altLang="pl-PL" sz="1600" b="1">
                <a:solidFill>
                  <a:srgbClr val="000000"/>
                </a:solidFill>
                <a:latin typeface="Switzer" pitchFamily="50" charset="-18"/>
              </a:rPr>
              <a:t>Maj– Lipiec 2025</a:t>
            </a:r>
          </a:p>
        </p:txBody>
      </p:sp>
      <p:sp>
        <p:nvSpPr>
          <p:cNvPr id="24589" name="pole tekstowe 4">
            <a:extLst>
              <a:ext uri="{FF2B5EF4-FFF2-40B4-BE49-F238E27FC236}">
                <a16:creationId xmlns:a16="http://schemas.microsoft.com/office/drawing/2014/main" id="{DFADE20B-9E78-40FD-868B-A38EFDC9D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0584" y="3431117"/>
            <a:ext cx="5035549" cy="678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 b="1" i="1">
                <a:solidFill>
                  <a:srgbClr val="9ACC00"/>
                </a:solidFill>
                <a:latin typeface="Switzer" pitchFamily="50" charset="-18"/>
              </a:rPr>
              <a:t>Przeprowadzanie ankiet wśród zidentyfikowanych podmiotów </a:t>
            </a:r>
            <a:endParaRPr lang="pl-PL" altLang="pl-PL" sz="2000">
              <a:solidFill>
                <a:srgbClr val="000000"/>
              </a:solidFill>
            </a:endParaRPr>
          </a:p>
        </p:txBody>
      </p:sp>
      <p:sp>
        <p:nvSpPr>
          <p:cNvPr id="24590" name="pole tekstowe 13">
            <a:extLst>
              <a:ext uri="{FF2B5EF4-FFF2-40B4-BE49-F238E27FC236}">
                <a16:creationId xmlns:a16="http://schemas.microsoft.com/office/drawing/2014/main" id="{33407C02-16E7-4704-ADD3-82D8530351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1" y="5139267"/>
            <a:ext cx="4955116" cy="678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 b="1" i="1">
                <a:solidFill>
                  <a:srgbClr val="9ACC00"/>
                </a:solidFill>
                <a:latin typeface="Switzer" pitchFamily="50" charset="-18"/>
              </a:rPr>
              <a:t>Przygotowywanie indywidualnych raportów z rekomendacjami</a:t>
            </a:r>
            <a:endParaRPr lang="pl-PL" altLang="pl-PL" sz="2000">
              <a:solidFill>
                <a:srgbClr val="000000"/>
              </a:solidFill>
            </a:endParaRPr>
          </a:p>
        </p:txBody>
      </p:sp>
      <p:sp>
        <p:nvSpPr>
          <p:cNvPr id="24591" name="pole tekstowe 17">
            <a:extLst>
              <a:ext uri="{FF2B5EF4-FFF2-40B4-BE49-F238E27FC236}">
                <a16:creationId xmlns:a16="http://schemas.microsoft.com/office/drawing/2014/main" id="{208182A6-E40B-460B-ACC7-27CD9DC24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33" y="5803900"/>
            <a:ext cx="4845051" cy="89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defTabSz="912813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217054" fontAlgn="base">
              <a:spcBef>
                <a:spcPct val="20000"/>
              </a:spcBef>
              <a:spcAft>
                <a:spcPct val="0"/>
              </a:spcAft>
              <a:buClr>
                <a:srgbClr val="708792"/>
              </a:buClr>
              <a:buSzPct val="80000"/>
            </a:pPr>
            <a:r>
              <a:rPr lang="pl-PL" altLang="pl-PL" sz="1600">
                <a:solidFill>
                  <a:srgbClr val="000000"/>
                </a:solidFill>
                <a:latin typeface="Switzer" pitchFamily="50" charset="-18"/>
              </a:rPr>
              <a:t>ARR SA, Gmina Miasta Gdańska, Powiat Bielski, Miasto Lublin </a:t>
            </a:r>
          </a:p>
          <a:p>
            <a:pPr algn="ctr" defTabSz="1217054" fontAlgn="base">
              <a:spcBef>
                <a:spcPct val="20000"/>
              </a:spcBef>
              <a:spcAft>
                <a:spcPct val="0"/>
              </a:spcAft>
              <a:buClr>
                <a:srgbClr val="708792"/>
              </a:buClr>
              <a:buSzPct val="80000"/>
            </a:pPr>
            <a:r>
              <a:rPr lang="pl-PL" altLang="pl-PL" sz="1600" b="1">
                <a:solidFill>
                  <a:srgbClr val="000000"/>
                </a:solidFill>
                <a:latin typeface="Switzer" pitchFamily="50" charset="-18"/>
              </a:rPr>
              <a:t>Maj– Lipiec 2025</a:t>
            </a:r>
          </a:p>
        </p:txBody>
      </p:sp>
      <p:sp>
        <p:nvSpPr>
          <p:cNvPr id="24592" name="pole tekstowe 18">
            <a:extLst>
              <a:ext uri="{FF2B5EF4-FFF2-40B4-BE49-F238E27FC236}">
                <a16:creationId xmlns:a16="http://schemas.microsoft.com/office/drawing/2014/main" id="{8434F57A-C605-4B6B-BD8E-E9C38026C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9967" y="5386917"/>
            <a:ext cx="4466167" cy="1170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867" b="1" i="1">
                <a:solidFill>
                  <a:srgbClr val="9ACC00"/>
                </a:solidFill>
                <a:latin typeface="Switzer" pitchFamily="50" charset="-18"/>
              </a:rPr>
              <a:t>Zapewnienie monitorowania i mentoringu podczas wdrażania (w razie potrzeby)</a:t>
            </a:r>
            <a:endParaRPr lang="pl-PL" altLang="pl-PL" sz="2000">
              <a:solidFill>
                <a:srgbClr val="000000"/>
              </a:solidFill>
            </a:endParaRPr>
          </a:p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600">
                <a:solidFill>
                  <a:srgbClr val="000000"/>
                </a:solidFill>
                <a:latin typeface="Switzer" pitchFamily="50" charset="-18"/>
              </a:rPr>
              <a:t> Lider ARR SA</a:t>
            </a:r>
            <a:endParaRPr lang="pl-PL" altLang="pl-PL" sz="2000">
              <a:solidFill>
                <a:srgbClr val="000000"/>
              </a:solidFill>
            </a:endParaRPr>
          </a:p>
          <a:p>
            <a:pPr algn="ctr" defTabSz="1022325" fontAlgn="base">
              <a:spcBef>
                <a:spcPct val="0"/>
              </a:spcBef>
              <a:spcAft>
                <a:spcPct val="0"/>
              </a:spcAft>
            </a:pPr>
            <a:r>
              <a:rPr lang="pl-PL" altLang="pl-PL" sz="1600" b="1">
                <a:solidFill>
                  <a:srgbClr val="000000"/>
                </a:solidFill>
                <a:latin typeface="Switzer" pitchFamily="50" charset="-18"/>
              </a:rPr>
              <a:t>Od lipca 2025 r.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32ADE5-55C5-6736-218D-2C2D255CE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350" y="234951"/>
            <a:ext cx="8796868" cy="685800"/>
          </a:xfrm>
        </p:spPr>
        <p:txBody>
          <a:bodyPr/>
          <a:lstStyle/>
          <a:p>
            <a:pPr defTabSz="1218474" fontAlgn="auto">
              <a:spcAft>
                <a:spcPts val="0"/>
              </a:spcAft>
              <a:defRPr/>
            </a:pPr>
            <a:r>
              <a:rPr lang="en-US" sz="3333" dirty="0">
                <a:solidFill>
                  <a:srgbClr val="9ACC00"/>
                </a:solidFill>
                <a:latin typeface="Trebuchet MS"/>
              </a:rPr>
              <a:t>WEEE SOCIAL </a:t>
            </a:r>
            <a:endParaRPr lang="pl-PL" dirty="0">
              <a:latin typeface="Trebuchet MS"/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57032F9-CFF2-B034-FE82-F4C4AD751D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5818" y="1828801"/>
            <a:ext cx="11417300" cy="4256617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sz="2133" b="1">
                <a:solidFill>
                  <a:srgbClr val="9ACC00"/>
                </a:solidFill>
                <a:latin typeface="Switzer"/>
              </a:rPr>
              <a:t>Identyfikacja i kontakt z firmami:</a:t>
            </a:r>
            <a:endParaRPr lang="pl-PL"/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Ø"/>
              <a:defRPr/>
            </a:pPr>
            <a:r>
              <a:rPr lang="pl-PL" sz="2133">
                <a:latin typeface="Switzer"/>
              </a:rPr>
              <a:t>Utworzenie bazy &gt;300 firm i instytucji (zarówno z sektora WEEE, jak i przedsiębiorstw społecznych);</a:t>
            </a: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Ø"/>
              <a:defRPr/>
            </a:pPr>
            <a:r>
              <a:rPr lang="pl-PL" sz="2133">
                <a:latin typeface="Switzer"/>
              </a:rPr>
              <a:t>Bezpośredni kontakt (e-mail, spotkania online, telefonicznie) w celu zaproszenia do pilotażu.</a:t>
            </a:r>
          </a:p>
          <a:p>
            <a:pPr defTabSz="1218474" fontAlgn="auto">
              <a:spcAft>
                <a:spcPts val="0"/>
              </a:spcAft>
              <a:defRPr/>
            </a:pPr>
            <a:r>
              <a:rPr lang="pl-PL" sz="2133" b="1">
                <a:solidFill>
                  <a:srgbClr val="9ACC00"/>
                </a:solidFill>
                <a:latin typeface="Switzer"/>
              </a:rPr>
              <a:t>Kampanie świadomościowe:</a:t>
            </a: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Ø"/>
              <a:defRPr/>
            </a:pPr>
            <a:r>
              <a:rPr lang="pl-PL" sz="2133">
                <a:latin typeface="Switzer"/>
              </a:rPr>
              <a:t>Edukacja firm o zaletach zatrudniania osób zagrożonych wykluczeniem;</a:t>
            </a: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Ø"/>
              <a:defRPr/>
            </a:pPr>
            <a:r>
              <a:rPr lang="pl-PL" sz="2133">
                <a:latin typeface="Switzer"/>
              </a:rPr>
              <a:t>Promocja przedsiębiorczości społecznej w obszarze recyklingu i naprawy sprzętu.</a:t>
            </a:r>
          </a:p>
          <a:p>
            <a:pPr defTabSz="1218474" fontAlgn="auto">
              <a:spcAft>
                <a:spcPts val="0"/>
              </a:spcAft>
              <a:defRPr/>
            </a:pPr>
            <a:r>
              <a:rPr lang="pl-PL" sz="2133" b="1">
                <a:solidFill>
                  <a:srgbClr val="9ACC00"/>
                </a:solidFill>
                <a:latin typeface="Switzer"/>
              </a:rPr>
              <a:t>Opracowanie narzędzi i wsparcie firm:</a:t>
            </a: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Ø"/>
              <a:defRPr/>
            </a:pPr>
            <a:r>
              <a:rPr lang="pl-PL" sz="2133">
                <a:latin typeface="Switzer"/>
              </a:rPr>
              <a:t>Stworzenie metodologii samooceny w zakresie CSR;</a:t>
            </a: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Ø"/>
              <a:defRPr/>
            </a:pPr>
            <a:r>
              <a:rPr lang="pl-PL" sz="2133">
                <a:latin typeface="Switzer"/>
              </a:rPr>
              <a:t>Raporty i rekomendacje dla każdej firmy — korzyści z zatrudniania osób z grup ryzyka;</a:t>
            </a:r>
          </a:p>
          <a:p>
            <a:pPr marL="380990" indent="-380990" defTabSz="1218474" fontAlgn="auto">
              <a:spcAft>
                <a:spcPts val="0"/>
              </a:spcAft>
              <a:buFont typeface="Wingdings"/>
              <a:buChar char="Ø"/>
              <a:defRPr/>
            </a:pPr>
            <a:r>
              <a:rPr lang="pl-PL" sz="2133">
                <a:latin typeface="Switzer"/>
              </a:rPr>
              <a:t>Mentoring i szkolenia wdrożeniowe.</a:t>
            </a:r>
          </a:p>
          <a:p>
            <a:pPr defTabSz="1218474" fontAlgn="auto"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3248FFA-970C-9082-39AB-71B915FC65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818" y="1111251"/>
            <a:ext cx="9292167" cy="446616"/>
          </a:xfrm>
        </p:spPr>
        <p:txBody>
          <a:bodyPr rtlCol="0"/>
          <a:lstStyle/>
          <a:p>
            <a:pPr defTabSz="1218474" fontAlgn="auto">
              <a:spcAft>
                <a:spcPts val="0"/>
              </a:spcAft>
              <a:defRPr/>
            </a:pPr>
            <a:r>
              <a:rPr lang="pl-PL" sz="2667">
                <a:latin typeface="Switzer"/>
              </a:rPr>
              <a:t>Kluczowe działania </a:t>
            </a:r>
            <a:endParaRPr lang="pl-PL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Grafik 4">
            <a:extLst>
              <a:ext uri="{FF2B5EF4-FFF2-40B4-BE49-F238E27FC236}">
                <a16:creationId xmlns:a16="http://schemas.microsoft.com/office/drawing/2014/main" id="{E1DF2C21-918A-48F5-A24A-30E5D27023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81" b="52466"/>
          <a:stretch>
            <a:fillRect/>
          </a:stretch>
        </p:blipFill>
        <p:spPr bwMode="auto">
          <a:xfrm>
            <a:off x="0" y="4417485"/>
            <a:ext cx="12192000" cy="2440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Grafika 10" descr="Kobieta ponoszenie koloru">
            <a:extLst>
              <a:ext uri="{FF2B5EF4-FFF2-40B4-BE49-F238E27FC236}">
                <a16:creationId xmlns:a16="http://schemas.microsoft.com/office/drawing/2014/main" id="{984CC59F-8705-40DF-8D22-E70D7CB4C9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1285" y="1612901"/>
            <a:ext cx="2366433" cy="4931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pole tekstowe 1">
            <a:extLst>
              <a:ext uri="{FF2B5EF4-FFF2-40B4-BE49-F238E27FC236}">
                <a16:creationId xmlns:a16="http://schemas.microsoft.com/office/drawing/2014/main" id="{84D607FA-C68D-457F-A27F-262C83D1F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1" y="681567"/>
            <a:ext cx="8278284" cy="354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392" tIns="51196" rIns="102392" bIns="51196">
            <a:spAutoFit/>
          </a:bodyPr>
          <a:lstStyle>
            <a:lvl1pPr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766763" fontAlgn="base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defTabSz="1022325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l-PL" altLang="pl-PL" sz="2533">
                <a:solidFill>
                  <a:srgbClr val="000000"/>
                </a:solidFill>
                <a:latin typeface="Switzer" pitchFamily="50" charset="-18"/>
              </a:rPr>
              <a:t>W maju rozpoczęła się kampania kontaktowa. Partnerzy – ARRSA, powiat bielski i Gmina Miasta Gdańsk (oraz dodatkowo Gmina Miasta Lublin) zidentyfikowali i skontaktowali </a:t>
            </a:r>
            <a:r>
              <a:rPr lang="pl-PL" altLang="pl-PL" sz="2533" b="1" u="sng">
                <a:solidFill>
                  <a:srgbClr val="9ACC00"/>
                </a:solidFill>
                <a:latin typeface="Switzer" pitchFamily="50" charset="-18"/>
              </a:rPr>
              <a:t>się z co najmniej 674 podmiotami gospodarki społecznej i 80 firmami zajmującymi się zużytym sprzętem elektrycznym i elektronicznym.</a:t>
            </a:r>
            <a:endParaRPr lang="pl-PL" altLang="pl-PL" sz="20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entralEurope_iService">
  <a:themeElements>
    <a:clrScheme name="CENTRAL EUROPE 21/27">
      <a:dk1>
        <a:srgbClr val="000000"/>
      </a:dk1>
      <a:lt1>
        <a:sysClr val="window" lastClr="FFFFFF"/>
      </a:lt1>
      <a:dk2>
        <a:srgbClr val="0C0C0C"/>
      </a:dk2>
      <a:lt2>
        <a:srgbClr val="708792"/>
      </a:lt2>
      <a:accent1>
        <a:srgbClr val="90ABB1"/>
      </a:accent1>
      <a:accent2>
        <a:srgbClr val="C8D3D8"/>
      </a:accent2>
      <a:accent3>
        <a:srgbClr val="18BAA8"/>
      </a:accent3>
      <a:accent4>
        <a:srgbClr val="9ACA3C"/>
      </a:accent4>
      <a:accent5>
        <a:srgbClr val="F68A42"/>
      </a:accent5>
      <a:accent6>
        <a:srgbClr val="0E6EB6"/>
      </a:accent6>
      <a:hlink>
        <a:srgbClr val="708792"/>
      </a:hlink>
      <a:folHlink>
        <a:srgbClr val="708792"/>
      </a:folHlink>
    </a:clrScheme>
    <a:fontScheme name="Central Europ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76794" tIns="38397" rIns="76794" bIns="38397" rtlCol="0">
        <a:spAutoFit/>
      </a:bodyPr>
      <a:lstStyle>
        <a:defPPr>
          <a:defRPr sz="2200" b="1" dirty="0" smtClean="0">
            <a:solidFill>
              <a:schemeClr val="accent1"/>
            </a:solidFill>
            <a:latin typeface="Trebuchet MS" pitchFamily="34" charset="0"/>
            <a:cs typeface="Raleway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1614</Words>
  <Application>Microsoft Office PowerPoint</Application>
  <PresentationFormat>Panoramiczny</PresentationFormat>
  <Paragraphs>191</Paragraphs>
  <Slides>23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13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23</vt:i4>
      </vt:variant>
    </vt:vector>
  </HeadingPairs>
  <TitlesOfParts>
    <vt:vector size="38" baseType="lpstr">
      <vt:lpstr>Arial</vt:lpstr>
      <vt:lpstr>Calibri</vt:lpstr>
      <vt:lpstr>Calibri Light</vt:lpstr>
      <vt:lpstr>Raleway</vt:lpstr>
      <vt:lpstr>Raleway Light</vt:lpstr>
      <vt:lpstr>Roboto</vt:lpstr>
      <vt:lpstr>Switzer</vt:lpstr>
      <vt:lpstr>Tahoma</vt:lpstr>
      <vt:lpstr>Times New Roman</vt:lpstr>
      <vt:lpstr>Trebuchet MS</vt:lpstr>
      <vt:lpstr>Verdana</vt:lpstr>
      <vt:lpstr>Wingdings</vt:lpstr>
      <vt:lpstr>Wingdings 2</vt:lpstr>
      <vt:lpstr>Motyw pakietu Office</vt:lpstr>
      <vt:lpstr>CentralEurope_iService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WEEE SOCIAL </vt:lpstr>
      <vt:lpstr>Prezentacja programu PowerPoint</vt:lpstr>
      <vt:lpstr>WEEE SOCIAL </vt:lpstr>
      <vt:lpstr>Prezentacja programu PowerPoint</vt:lpstr>
      <vt:lpstr>WEEE SOCIAL </vt:lpstr>
      <vt:lpstr>krótkie streszczenie</vt:lpstr>
      <vt:lpstr>doświadczenie </vt:lpstr>
      <vt:lpstr>CO MOŻEMY POPRAWIĆ</vt:lpstr>
      <vt:lpstr>  Definicja potencjalnego rozwiązania na dużą skalę do zastosowania transgranicznego  </vt:lpstr>
      <vt:lpstr>Prezentacja programu PowerPoint</vt:lpstr>
      <vt:lpstr>Prezentacja programu PowerPoint</vt:lpstr>
      <vt:lpstr>WEEE LIVES </vt:lpstr>
      <vt:lpstr>WEEE LIVES </vt:lpstr>
      <vt:lpstr>WEEE LIVES </vt:lpstr>
      <vt:lpstr>WEEE LIVES </vt:lpstr>
      <vt:lpstr>Prezentacja programu PowerPoint</vt:lpstr>
      <vt:lpstr>WEEE COLLECT</vt:lpstr>
      <vt:lpstr>WEEE MARKET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Żemojtel Maja</dc:creator>
  <cp:lastModifiedBy>Sznejder Joanna</cp:lastModifiedBy>
  <cp:revision>5</cp:revision>
  <dcterms:created xsi:type="dcterms:W3CDTF">2025-11-04T08:14:53Z</dcterms:created>
  <dcterms:modified xsi:type="dcterms:W3CDTF">2025-11-04T12:56:09Z</dcterms:modified>
</cp:coreProperties>
</file>